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7"/>
  </p:notesMasterIdLst>
  <p:sldIdLst>
    <p:sldId id="256" r:id="rId2"/>
    <p:sldId id="259" r:id="rId3"/>
    <p:sldId id="258" r:id="rId4"/>
    <p:sldId id="311" r:id="rId5"/>
    <p:sldId id="275" r:id="rId6"/>
    <p:sldId id="262" r:id="rId7"/>
    <p:sldId id="276" r:id="rId8"/>
    <p:sldId id="312" r:id="rId9"/>
    <p:sldId id="269" r:id="rId10"/>
    <p:sldId id="313" r:id="rId11"/>
    <p:sldId id="315" r:id="rId12"/>
    <p:sldId id="314" r:id="rId13"/>
    <p:sldId id="260" r:id="rId14"/>
    <p:sldId id="266" r:id="rId15"/>
    <p:sldId id="267" r:id="rId16"/>
  </p:sldIdLst>
  <p:sldSz cx="9144000" cy="5143500" type="screen16x9"/>
  <p:notesSz cx="6858000" cy="9144000"/>
  <p:embeddedFontLst>
    <p:embeddedFont>
      <p:font typeface="Nanum Gothic" panose="020B0604020202020204" charset="-127"/>
      <p:regular r:id="rId18"/>
      <p:bold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Montserrat ExtraBold" panose="00000900000000000000" pitchFamily="2" charset="0"/>
      <p:bold r:id="rId24"/>
      <p:boldItalic r:id="rId25"/>
    </p:embeddedFont>
    <p:embeddedFont>
      <p:font typeface="Nunito" panose="020B0604020202020204" charset="0"/>
      <p:regular r:id="rId26"/>
      <p:bold r:id="rId27"/>
      <p:italic r:id="rId28"/>
      <p:boldItalic r:id="rId29"/>
    </p:embeddedFont>
    <p:embeddedFont>
      <p:font typeface="Nunito Medium" panose="020B0604020202020204" charset="0"/>
      <p:regular r:id="rId30"/>
      <p:bold r:id="rId31"/>
      <p:italic r:id="rId32"/>
      <p:boldItalic r:id="rId33"/>
    </p:embeddedFont>
    <p:embeddedFont>
      <p:font typeface="Proxima Nova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21E"/>
    <a:srgbClr val="CC0000"/>
    <a:srgbClr val="C850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52CCE7-EECE-4A80-BC5A-3219EBF2D82E}">
  <a:tblStyle styleId="{9D52CCE7-EECE-4A80-BC5A-3219EBF2D8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1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6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viewProps" Target="view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3a4aff8b98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13a4aff8b98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4182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3a4aff8b98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13a4aff8b98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7560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3a4aff8b98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13a4aff8b98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290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1a8596d4f5_2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1a8596d4f5_2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12ddc63ab0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12ddc63ab0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3a4aff8b98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13a4aff8b98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3a4aff8b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3a4aff8b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3bee41f1aa_0_27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3bee41f1aa_0_27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3bee41f1aa_0_27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3bee41f1aa_0_27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11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13a4aff8b98_0_8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13a4aff8b98_0_8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3675c7cf38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3675c7cf38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13a4aff8b98_0_8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13a4aff8b98_0_87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3675c7cf38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3675c7cf38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6117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3a4aff8b98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13a4aff8b98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75300" y="829149"/>
            <a:ext cx="6593400" cy="17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6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80100" y="2759713"/>
            <a:ext cx="4183800" cy="2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 i="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2327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"/>
          <p:cNvSpPr txBox="1">
            <a:spLocks noGrp="1"/>
          </p:cNvSpPr>
          <p:nvPr>
            <p:ph type="subTitle" idx="1"/>
          </p:nvPr>
        </p:nvSpPr>
        <p:spPr>
          <a:xfrm>
            <a:off x="4572000" y="1428175"/>
            <a:ext cx="38586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3"/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54190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713225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2" hasCustomPrompt="1"/>
          </p:nvPr>
        </p:nvSpPr>
        <p:spPr>
          <a:xfrm>
            <a:off x="713430" y="1565731"/>
            <a:ext cx="25230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angolin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713430" y="1940638"/>
            <a:ext cx="25257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3"/>
          </p:nvPr>
        </p:nvSpPr>
        <p:spPr>
          <a:xfrm>
            <a:off x="713430" y="2251704"/>
            <a:ext cx="25257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4" hasCustomPrompt="1"/>
          </p:nvPr>
        </p:nvSpPr>
        <p:spPr>
          <a:xfrm>
            <a:off x="4185104" y="1565738"/>
            <a:ext cx="25155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angolin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5"/>
          </p:nvPr>
        </p:nvSpPr>
        <p:spPr>
          <a:xfrm>
            <a:off x="4185304" y="1940643"/>
            <a:ext cx="25179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6"/>
          </p:nvPr>
        </p:nvSpPr>
        <p:spPr>
          <a:xfrm>
            <a:off x="4185304" y="2251709"/>
            <a:ext cx="2517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7" hasCustomPrompt="1"/>
          </p:nvPr>
        </p:nvSpPr>
        <p:spPr>
          <a:xfrm>
            <a:off x="2449267" y="3134697"/>
            <a:ext cx="25230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angolin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8"/>
          </p:nvPr>
        </p:nvSpPr>
        <p:spPr>
          <a:xfrm>
            <a:off x="2449367" y="3509604"/>
            <a:ext cx="25257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9"/>
          </p:nvPr>
        </p:nvSpPr>
        <p:spPr>
          <a:xfrm>
            <a:off x="2449367" y="3820670"/>
            <a:ext cx="25257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3" hasCustomPrompt="1"/>
          </p:nvPr>
        </p:nvSpPr>
        <p:spPr>
          <a:xfrm>
            <a:off x="5913441" y="3139001"/>
            <a:ext cx="25155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angolin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4"/>
          </p:nvPr>
        </p:nvSpPr>
        <p:spPr>
          <a:xfrm>
            <a:off x="5913441" y="3513906"/>
            <a:ext cx="25179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5"/>
          </p:nvPr>
        </p:nvSpPr>
        <p:spPr>
          <a:xfrm>
            <a:off x="5913441" y="3824971"/>
            <a:ext cx="2517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6516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1684950" y="539500"/>
            <a:ext cx="5774100" cy="174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1684950" y="2376550"/>
            <a:ext cx="5774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70361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868050" y="1517694"/>
            <a:ext cx="5564700" cy="9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59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236246" y="539499"/>
            <a:ext cx="1196400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65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004046" y="2837213"/>
            <a:ext cx="41838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600" i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8163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13250" y="539385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1322627" y="1793650"/>
            <a:ext cx="28071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1322630" y="2161651"/>
            <a:ext cx="2807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i="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5624046" y="3089040"/>
            <a:ext cx="28071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4"/>
          </p:nvPr>
        </p:nvSpPr>
        <p:spPr>
          <a:xfrm>
            <a:off x="5624046" y="3457040"/>
            <a:ext cx="2807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i="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8241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 flipH="1">
            <a:off x="1889577" y="1412188"/>
            <a:ext cx="6541200" cy="22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200"/>
              <a:buFont typeface="Merriweather"/>
              <a:buNone/>
              <a:defRPr sz="8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8370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713225" y="1680238"/>
            <a:ext cx="5577900" cy="12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 sz="2400" b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title" idx="2"/>
          </p:nvPr>
        </p:nvSpPr>
        <p:spPr>
          <a:xfrm>
            <a:off x="713225" y="3030350"/>
            <a:ext cx="33273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17885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1425575" y="3551717"/>
            <a:ext cx="6292800" cy="10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30"/>
          <p:cNvSpPr txBox="1">
            <a:spLocks noGrp="1"/>
          </p:cNvSpPr>
          <p:nvPr>
            <p:ph type="subTitle" idx="1"/>
          </p:nvPr>
        </p:nvSpPr>
        <p:spPr>
          <a:xfrm>
            <a:off x="712175" y="1241950"/>
            <a:ext cx="2983500" cy="11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4652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>
            <a:spLocks noGrp="1"/>
          </p:cNvSpPr>
          <p:nvPr>
            <p:ph type="subTitle" idx="1"/>
          </p:nvPr>
        </p:nvSpPr>
        <p:spPr>
          <a:xfrm>
            <a:off x="713225" y="2695275"/>
            <a:ext cx="25737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73407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37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689" r:id="rId2"/>
    <p:sldLayoutId id="2147483690" r:id="rId3"/>
    <p:sldLayoutId id="2147483691" r:id="rId4"/>
    <p:sldLayoutId id="2147483693" r:id="rId5"/>
    <p:sldLayoutId id="2147483697" r:id="rId6"/>
    <p:sldLayoutId id="2147483698" r:id="rId7"/>
    <p:sldLayoutId id="2147483700" r:id="rId8"/>
    <p:sldLayoutId id="2147483706" r:id="rId9"/>
    <p:sldLayoutId id="214748370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wa.gov/Transportation/Electric-Vehicle-Population-Data/f6w7-q2d2/dat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atalog.data.gov/dataset/electric-vehicle-population-data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40"/>
          <p:cNvGrpSpPr/>
          <p:nvPr/>
        </p:nvGrpSpPr>
        <p:grpSpPr>
          <a:xfrm>
            <a:off x="-582025" y="-217309"/>
            <a:ext cx="4596223" cy="2142865"/>
            <a:chOff x="-582025" y="-217309"/>
            <a:chExt cx="4596223" cy="2142865"/>
          </a:xfrm>
        </p:grpSpPr>
        <p:sp>
          <p:nvSpPr>
            <p:cNvPr id="285" name="Google Shape;285;p40"/>
            <p:cNvSpPr/>
            <p:nvPr/>
          </p:nvSpPr>
          <p:spPr>
            <a:xfrm rot="10800000">
              <a:off x="-582025" y="-204938"/>
              <a:ext cx="4596223" cy="2130494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0"/>
            <p:cNvSpPr/>
            <p:nvPr/>
          </p:nvSpPr>
          <p:spPr>
            <a:xfrm rot="10800000">
              <a:off x="-430480" y="-217309"/>
              <a:ext cx="4016710" cy="1777647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40"/>
          <p:cNvSpPr/>
          <p:nvPr/>
        </p:nvSpPr>
        <p:spPr>
          <a:xfrm>
            <a:off x="1003800" y="539500"/>
            <a:ext cx="7136400" cy="2466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40"/>
          <p:cNvSpPr/>
          <p:nvPr/>
        </p:nvSpPr>
        <p:spPr>
          <a:xfrm>
            <a:off x="2480100" y="2760938"/>
            <a:ext cx="4183800" cy="457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40"/>
          <p:cNvSpPr txBox="1">
            <a:spLocks noGrp="1"/>
          </p:cNvSpPr>
          <p:nvPr>
            <p:ph type="ctrTitle"/>
          </p:nvPr>
        </p:nvSpPr>
        <p:spPr>
          <a:xfrm>
            <a:off x="1162121" y="1041144"/>
            <a:ext cx="7052013" cy="17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dirty="0">
                <a:solidFill>
                  <a:srgbClr val="002060"/>
                </a:solidFill>
              </a:rPr>
              <a:t>Electric Vehicles Analysis</a:t>
            </a:r>
            <a:r>
              <a:rPr lang="en" sz="4000" dirty="0">
                <a:solidFill>
                  <a:srgbClr val="002060"/>
                </a:solidFill>
              </a:rPr>
              <a:t> </a:t>
            </a:r>
            <a:endParaRPr sz="4000" dirty="0">
              <a:solidFill>
                <a:srgbClr val="002060"/>
              </a:solidFill>
            </a:endParaRPr>
          </a:p>
        </p:txBody>
      </p:sp>
      <p:sp>
        <p:nvSpPr>
          <p:cNvPr id="289" name="Google Shape;289;p4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rgbClr val="CC0000"/>
                </a:solidFill>
              </a:rPr>
              <a:t>- By </a:t>
            </a:r>
            <a:r>
              <a:rPr lang="en-US" sz="1700" dirty="0" err="1">
                <a:solidFill>
                  <a:srgbClr val="CC0000"/>
                </a:solidFill>
              </a:rPr>
              <a:t>Yashasvi</a:t>
            </a:r>
            <a:r>
              <a:rPr lang="en-US" sz="1700" dirty="0">
                <a:solidFill>
                  <a:srgbClr val="CC0000"/>
                </a:solidFill>
              </a:rPr>
              <a:t> </a:t>
            </a:r>
            <a:r>
              <a:rPr lang="en-US" sz="1700" dirty="0" err="1">
                <a:solidFill>
                  <a:srgbClr val="CC0000"/>
                </a:solidFill>
              </a:rPr>
              <a:t>Kotra</a:t>
            </a:r>
            <a:endParaRPr sz="1700" dirty="0">
              <a:solidFill>
                <a:srgbClr val="CC0000"/>
              </a:solidFill>
            </a:endParaRPr>
          </a:p>
        </p:txBody>
      </p:sp>
      <p:sp>
        <p:nvSpPr>
          <p:cNvPr id="291" name="Google Shape;291;p40"/>
          <p:cNvSpPr/>
          <p:nvPr/>
        </p:nvSpPr>
        <p:spPr>
          <a:xfrm>
            <a:off x="6500145" y="867444"/>
            <a:ext cx="243" cy="122"/>
          </a:xfrm>
          <a:custGeom>
            <a:avLst/>
            <a:gdLst/>
            <a:ahLst/>
            <a:cxnLst/>
            <a:rect l="l" t="t" r="r" b="b"/>
            <a:pathLst>
              <a:path w="2" h="1" extrusionOk="0">
                <a:moveTo>
                  <a:pt x="1" y="0"/>
                </a:moveTo>
                <a:cubicBezTo>
                  <a:pt x="0" y="0"/>
                  <a:pt x="0" y="0"/>
                  <a:pt x="0" y="1"/>
                </a:cubicBezTo>
                <a:lnTo>
                  <a:pt x="2" y="1"/>
                </a:lnTo>
                <a:cubicBezTo>
                  <a:pt x="2" y="1"/>
                  <a:pt x="1" y="0"/>
                  <a:pt x="1" y="0"/>
                </a:cubicBezTo>
                <a:close/>
              </a:path>
            </a:pathLst>
          </a:custGeom>
          <a:solidFill>
            <a:srgbClr val="E4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40"/>
          <p:cNvSpPr/>
          <p:nvPr/>
        </p:nvSpPr>
        <p:spPr>
          <a:xfrm>
            <a:off x="6500145" y="863673"/>
            <a:ext cx="6933" cy="3892"/>
          </a:xfrm>
          <a:custGeom>
            <a:avLst/>
            <a:gdLst/>
            <a:ahLst/>
            <a:cxnLst/>
            <a:rect l="l" t="t" r="r" b="b"/>
            <a:pathLst>
              <a:path w="57" h="32" extrusionOk="0">
                <a:moveTo>
                  <a:pt x="57" y="1"/>
                </a:moveTo>
                <a:lnTo>
                  <a:pt x="57" y="1"/>
                </a:lnTo>
                <a:cubicBezTo>
                  <a:pt x="38" y="15"/>
                  <a:pt x="20" y="28"/>
                  <a:pt x="0" y="32"/>
                </a:cubicBezTo>
                <a:lnTo>
                  <a:pt x="2" y="32"/>
                </a:lnTo>
                <a:cubicBezTo>
                  <a:pt x="4" y="31"/>
                  <a:pt x="6" y="31"/>
                  <a:pt x="9" y="31"/>
                </a:cubicBezTo>
                <a:cubicBezTo>
                  <a:pt x="11" y="31"/>
                  <a:pt x="14" y="31"/>
                  <a:pt x="16" y="30"/>
                </a:cubicBezTo>
                <a:cubicBezTo>
                  <a:pt x="30" y="25"/>
                  <a:pt x="44" y="11"/>
                  <a:pt x="57" y="1"/>
                </a:cubicBezTo>
                <a:close/>
              </a:path>
            </a:pathLst>
          </a:custGeom>
          <a:solidFill>
            <a:srgbClr val="007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40"/>
          <p:cNvSpPr/>
          <p:nvPr/>
        </p:nvSpPr>
        <p:spPr>
          <a:xfrm>
            <a:off x="6510363" y="846765"/>
            <a:ext cx="9366" cy="14718"/>
          </a:xfrm>
          <a:custGeom>
            <a:avLst/>
            <a:gdLst/>
            <a:ahLst/>
            <a:cxnLst/>
            <a:rect l="l" t="t" r="r" b="b"/>
            <a:pathLst>
              <a:path w="77" h="121" extrusionOk="0">
                <a:moveTo>
                  <a:pt x="77" y="1"/>
                </a:moveTo>
                <a:cubicBezTo>
                  <a:pt x="53" y="53"/>
                  <a:pt x="27" y="92"/>
                  <a:pt x="1" y="120"/>
                </a:cubicBezTo>
                <a:cubicBezTo>
                  <a:pt x="27" y="92"/>
                  <a:pt x="53" y="53"/>
                  <a:pt x="77" y="1"/>
                </a:cubicBezTo>
                <a:close/>
              </a:path>
            </a:pathLst>
          </a:custGeom>
          <a:solidFill>
            <a:srgbClr val="007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40"/>
          <p:cNvSpPr/>
          <p:nvPr/>
        </p:nvSpPr>
        <p:spPr>
          <a:xfrm>
            <a:off x="7749975" y="1220613"/>
            <a:ext cx="1433613" cy="339732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0"/>
          <p:cNvSpPr/>
          <p:nvPr/>
        </p:nvSpPr>
        <p:spPr>
          <a:xfrm flipH="1">
            <a:off x="1987044" y="3451679"/>
            <a:ext cx="1433668" cy="339744"/>
          </a:xfrm>
          <a:custGeom>
            <a:avLst/>
            <a:gdLst/>
            <a:ahLst/>
            <a:cxnLst/>
            <a:rect l="l" t="t" r="r" b="b"/>
            <a:pathLst>
              <a:path w="27194" h="6444" extrusionOk="0">
                <a:moveTo>
                  <a:pt x="14158" y="1"/>
                </a:moveTo>
                <a:cubicBezTo>
                  <a:pt x="12412" y="1"/>
                  <a:pt x="10904" y="5406"/>
                  <a:pt x="10904" y="5406"/>
                </a:cubicBezTo>
                <a:cubicBezTo>
                  <a:pt x="10904" y="5406"/>
                  <a:pt x="11216" y="3320"/>
                  <a:pt x="9660" y="3222"/>
                </a:cubicBezTo>
                <a:cubicBezTo>
                  <a:pt x="9625" y="3220"/>
                  <a:pt x="9591" y="3219"/>
                  <a:pt x="9557" y="3219"/>
                </a:cubicBezTo>
                <a:cubicBezTo>
                  <a:pt x="8053" y="3219"/>
                  <a:pt x="6963" y="5303"/>
                  <a:pt x="6963" y="5303"/>
                </a:cubicBezTo>
                <a:lnTo>
                  <a:pt x="0" y="6444"/>
                </a:lnTo>
                <a:lnTo>
                  <a:pt x="27194" y="6444"/>
                </a:lnTo>
                <a:cubicBezTo>
                  <a:pt x="27194" y="6444"/>
                  <a:pt x="20553" y="6029"/>
                  <a:pt x="20139" y="5406"/>
                </a:cubicBezTo>
                <a:cubicBezTo>
                  <a:pt x="19724" y="4784"/>
                  <a:pt x="19030" y="2294"/>
                  <a:pt x="17353" y="2086"/>
                </a:cubicBezTo>
                <a:cubicBezTo>
                  <a:pt x="17284" y="2077"/>
                  <a:pt x="17216" y="2073"/>
                  <a:pt x="17151" y="2073"/>
                </a:cubicBezTo>
                <a:cubicBezTo>
                  <a:pt x="16230" y="2073"/>
                  <a:pt x="15692" y="2882"/>
                  <a:pt x="15412" y="3517"/>
                </a:cubicBezTo>
                <a:lnTo>
                  <a:pt x="15412" y="3517"/>
                </a:lnTo>
                <a:cubicBezTo>
                  <a:pt x="15684" y="2529"/>
                  <a:pt x="15916" y="830"/>
                  <a:pt x="14591" y="115"/>
                </a:cubicBezTo>
                <a:cubicBezTo>
                  <a:pt x="14446" y="37"/>
                  <a:pt x="14301" y="1"/>
                  <a:pt x="141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40"/>
          <p:cNvSpPr/>
          <p:nvPr/>
        </p:nvSpPr>
        <p:spPr>
          <a:xfrm rot="5400000" flipH="1">
            <a:off x="-1174430" y="1363969"/>
            <a:ext cx="4650477" cy="1023285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0"/>
          <p:cNvSpPr/>
          <p:nvPr/>
        </p:nvSpPr>
        <p:spPr>
          <a:xfrm flipH="1">
            <a:off x="2255737" y="40649"/>
            <a:ext cx="1250788" cy="296408"/>
          </a:xfrm>
          <a:custGeom>
            <a:avLst/>
            <a:gdLst/>
            <a:ahLst/>
            <a:cxnLst/>
            <a:rect l="l" t="t" r="r" b="b"/>
            <a:pathLst>
              <a:path w="27194" h="6444" extrusionOk="0">
                <a:moveTo>
                  <a:pt x="14158" y="1"/>
                </a:moveTo>
                <a:cubicBezTo>
                  <a:pt x="12412" y="1"/>
                  <a:pt x="10904" y="5406"/>
                  <a:pt x="10904" y="5406"/>
                </a:cubicBezTo>
                <a:cubicBezTo>
                  <a:pt x="10904" y="5406"/>
                  <a:pt x="11216" y="3320"/>
                  <a:pt x="9660" y="3222"/>
                </a:cubicBezTo>
                <a:cubicBezTo>
                  <a:pt x="9625" y="3220"/>
                  <a:pt x="9591" y="3219"/>
                  <a:pt x="9557" y="3219"/>
                </a:cubicBezTo>
                <a:cubicBezTo>
                  <a:pt x="8053" y="3219"/>
                  <a:pt x="6963" y="5303"/>
                  <a:pt x="6963" y="5303"/>
                </a:cubicBezTo>
                <a:lnTo>
                  <a:pt x="0" y="6444"/>
                </a:lnTo>
                <a:lnTo>
                  <a:pt x="27194" y="6444"/>
                </a:lnTo>
                <a:cubicBezTo>
                  <a:pt x="27194" y="6444"/>
                  <a:pt x="20553" y="6029"/>
                  <a:pt x="20139" y="5406"/>
                </a:cubicBezTo>
                <a:cubicBezTo>
                  <a:pt x="19724" y="4784"/>
                  <a:pt x="19030" y="2294"/>
                  <a:pt x="17353" y="2086"/>
                </a:cubicBezTo>
                <a:cubicBezTo>
                  <a:pt x="17284" y="2077"/>
                  <a:pt x="17216" y="2073"/>
                  <a:pt x="17151" y="2073"/>
                </a:cubicBezTo>
                <a:cubicBezTo>
                  <a:pt x="16230" y="2073"/>
                  <a:pt x="15692" y="2882"/>
                  <a:pt x="15412" y="3517"/>
                </a:cubicBezTo>
                <a:lnTo>
                  <a:pt x="15412" y="3517"/>
                </a:lnTo>
                <a:cubicBezTo>
                  <a:pt x="15684" y="2529"/>
                  <a:pt x="15916" y="830"/>
                  <a:pt x="14591" y="115"/>
                </a:cubicBezTo>
                <a:cubicBezTo>
                  <a:pt x="14446" y="37"/>
                  <a:pt x="14301" y="1"/>
                  <a:pt x="141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40"/>
          <p:cNvGrpSpPr/>
          <p:nvPr/>
        </p:nvGrpSpPr>
        <p:grpSpPr>
          <a:xfrm>
            <a:off x="3601778" y="2646022"/>
            <a:ext cx="5802645" cy="2629472"/>
            <a:chOff x="3601778" y="2646022"/>
            <a:chExt cx="5802645" cy="2629472"/>
          </a:xfrm>
        </p:grpSpPr>
        <p:sp>
          <p:nvSpPr>
            <p:cNvPr id="299" name="Google Shape;299;p40"/>
            <p:cNvSpPr/>
            <p:nvPr/>
          </p:nvSpPr>
          <p:spPr>
            <a:xfrm>
              <a:off x="4808200" y="3145000"/>
              <a:ext cx="4596223" cy="2130494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0"/>
            <p:cNvSpPr/>
            <p:nvPr/>
          </p:nvSpPr>
          <p:spPr>
            <a:xfrm>
              <a:off x="5227742" y="3389493"/>
              <a:ext cx="4016710" cy="1777647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0"/>
            <p:cNvSpPr/>
            <p:nvPr/>
          </p:nvSpPr>
          <p:spPr>
            <a:xfrm flipH="1">
              <a:off x="7781086" y="3145011"/>
              <a:ext cx="359112" cy="457202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" name="Google Shape;302;p40"/>
            <p:cNvGrpSpPr/>
            <p:nvPr/>
          </p:nvGrpSpPr>
          <p:grpSpPr>
            <a:xfrm>
              <a:off x="3601778" y="2646022"/>
              <a:ext cx="5360615" cy="2242771"/>
              <a:chOff x="3142804" y="2498247"/>
              <a:chExt cx="5895321" cy="2466481"/>
            </a:xfrm>
          </p:grpSpPr>
          <p:sp>
            <p:nvSpPr>
              <p:cNvPr id="303" name="Google Shape;303;p40"/>
              <p:cNvSpPr/>
              <p:nvPr/>
            </p:nvSpPr>
            <p:spPr>
              <a:xfrm>
                <a:off x="8397025" y="3389500"/>
                <a:ext cx="457200" cy="457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4" name="Google Shape;304;p40"/>
              <p:cNvGrpSpPr/>
              <p:nvPr/>
            </p:nvGrpSpPr>
            <p:grpSpPr>
              <a:xfrm flipH="1">
                <a:off x="3142804" y="2498247"/>
                <a:ext cx="5895321" cy="2466481"/>
                <a:chOff x="2" y="-59054"/>
                <a:chExt cx="9363597" cy="3917537"/>
              </a:xfrm>
            </p:grpSpPr>
            <p:sp>
              <p:nvSpPr>
                <p:cNvPr id="305" name="Google Shape;305;p40"/>
                <p:cNvSpPr/>
                <p:nvPr/>
              </p:nvSpPr>
              <p:spPr>
                <a:xfrm>
                  <a:off x="1959561" y="1398769"/>
                  <a:ext cx="7403909" cy="2091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45" h="17840" extrusionOk="0">
                      <a:moveTo>
                        <a:pt x="27176" y="0"/>
                      </a:moveTo>
                      <a:cubicBezTo>
                        <a:pt x="25084" y="0"/>
                        <a:pt x="22999" y="84"/>
                        <a:pt x="20898" y="390"/>
                      </a:cubicBezTo>
                      <a:cubicBezTo>
                        <a:pt x="18203" y="783"/>
                        <a:pt x="15551" y="1450"/>
                        <a:pt x="12981" y="2349"/>
                      </a:cubicBezTo>
                      <a:cubicBezTo>
                        <a:pt x="11630" y="2821"/>
                        <a:pt x="10275" y="3457"/>
                        <a:pt x="8925" y="4002"/>
                      </a:cubicBezTo>
                      <a:cubicBezTo>
                        <a:pt x="7592" y="4539"/>
                        <a:pt x="6043" y="4745"/>
                        <a:pt x="4792" y="5445"/>
                      </a:cubicBezTo>
                      <a:cubicBezTo>
                        <a:pt x="4181" y="5785"/>
                        <a:pt x="3613" y="6200"/>
                        <a:pt x="3113" y="6676"/>
                      </a:cubicBezTo>
                      <a:cubicBezTo>
                        <a:pt x="3017" y="6768"/>
                        <a:pt x="2923" y="6861"/>
                        <a:pt x="2833" y="6956"/>
                      </a:cubicBezTo>
                      <a:cubicBezTo>
                        <a:pt x="2363" y="7452"/>
                        <a:pt x="1969" y="8010"/>
                        <a:pt x="1672" y="8624"/>
                      </a:cubicBezTo>
                      <a:cubicBezTo>
                        <a:pt x="1477" y="9028"/>
                        <a:pt x="1323" y="9456"/>
                        <a:pt x="1224" y="9907"/>
                      </a:cubicBezTo>
                      <a:cubicBezTo>
                        <a:pt x="947" y="11158"/>
                        <a:pt x="655" y="12408"/>
                        <a:pt x="373" y="13661"/>
                      </a:cubicBezTo>
                      <a:cubicBezTo>
                        <a:pt x="0" y="15322"/>
                        <a:pt x="1493" y="16187"/>
                        <a:pt x="3359" y="16663"/>
                      </a:cubicBezTo>
                      <a:cubicBezTo>
                        <a:pt x="5223" y="17140"/>
                        <a:pt x="17769" y="17839"/>
                        <a:pt x="17769" y="17839"/>
                      </a:cubicBezTo>
                      <a:lnTo>
                        <a:pt x="61256" y="17839"/>
                      </a:lnTo>
                      <a:cubicBezTo>
                        <a:pt x="62299" y="17839"/>
                        <a:pt x="63144" y="16994"/>
                        <a:pt x="63144" y="15951"/>
                      </a:cubicBezTo>
                      <a:lnTo>
                        <a:pt x="63144" y="12677"/>
                      </a:lnTo>
                      <a:cubicBezTo>
                        <a:pt x="63144" y="11444"/>
                        <a:pt x="62466" y="10310"/>
                        <a:pt x="61379" y="9726"/>
                      </a:cubicBezTo>
                      <a:cubicBezTo>
                        <a:pt x="58723" y="8297"/>
                        <a:pt x="52786" y="6231"/>
                        <a:pt x="47267" y="6166"/>
                      </a:cubicBezTo>
                      <a:cubicBezTo>
                        <a:pt x="41012" y="2854"/>
                        <a:pt x="35396" y="166"/>
                        <a:pt x="31433" y="72"/>
                      </a:cubicBezTo>
                      <a:cubicBezTo>
                        <a:pt x="30006" y="39"/>
                        <a:pt x="28589" y="0"/>
                        <a:pt x="2717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40"/>
                <p:cNvSpPr/>
                <p:nvPr/>
              </p:nvSpPr>
              <p:spPr>
                <a:xfrm>
                  <a:off x="2852690" y="2628297"/>
                  <a:ext cx="5726964" cy="1087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3" h="9271" extrusionOk="0">
                      <a:moveTo>
                        <a:pt x="5230" y="312"/>
                      </a:moveTo>
                      <a:cubicBezTo>
                        <a:pt x="5130" y="312"/>
                        <a:pt x="2986" y="942"/>
                        <a:pt x="2986" y="942"/>
                      </a:cubicBezTo>
                      <a:lnTo>
                        <a:pt x="1306" y="2115"/>
                      </a:lnTo>
                      <a:lnTo>
                        <a:pt x="0" y="4415"/>
                      </a:lnTo>
                      <a:lnTo>
                        <a:pt x="0" y="6669"/>
                      </a:lnTo>
                      <a:cubicBezTo>
                        <a:pt x="889" y="6743"/>
                        <a:pt x="1844" y="6815"/>
                        <a:pt x="2798" y="6884"/>
                      </a:cubicBezTo>
                      <a:cubicBezTo>
                        <a:pt x="3533" y="8302"/>
                        <a:pt x="5014" y="9270"/>
                        <a:pt x="6720" y="9270"/>
                      </a:cubicBezTo>
                      <a:cubicBezTo>
                        <a:pt x="8231" y="9270"/>
                        <a:pt x="9565" y="8511"/>
                        <a:pt x="10361" y="7353"/>
                      </a:cubicBezTo>
                      <a:lnTo>
                        <a:pt x="10880" y="7353"/>
                      </a:lnTo>
                      <a:cubicBezTo>
                        <a:pt x="10931" y="7208"/>
                        <a:pt x="10975" y="7058"/>
                        <a:pt x="10975" y="6968"/>
                      </a:cubicBezTo>
                      <a:cubicBezTo>
                        <a:pt x="10975" y="6747"/>
                        <a:pt x="11136" y="5847"/>
                        <a:pt x="11136" y="5602"/>
                      </a:cubicBezTo>
                      <a:cubicBezTo>
                        <a:pt x="11136" y="5560"/>
                        <a:pt x="11123" y="5498"/>
                        <a:pt x="11100" y="5421"/>
                      </a:cubicBezTo>
                      <a:cubicBezTo>
                        <a:pt x="11124" y="5235"/>
                        <a:pt x="11136" y="5047"/>
                        <a:pt x="11136" y="4854"/>
                      </a:cubicBezTo>
                      <a:cubicBezTo>
                        <a:pt x="11136" y="2706"/>
                        <a:pt x="9601" y="917"/>
                        <a:pt x="7568" y="521"/>
                      </a:cubicBezTo>
                      <a:cubicBezTo>
                        <a:pt x="7519" y="487"/>
                        <a:pt x="7489" y="467"/>
                        <a:pt x="7489" y="467"/>
                      </a:cubicBezTo>
                      <a:cubicBezTo>
                        <a:pt x="7489" y="467"/>
                        <a:pt x="5331" y="312"/>
                        <a:pt x="5230" y="312"/>
                      </a:cubicBezTo>
                      <a:close/>
                      <a:moveTo>
                        <a:pt x="41958" y="1"/>
                      </a:moveTo>
                      <a:lnTo>
                        <a:pt x="40964" y="610"/>
                      </a:lnTo>
                      <a:cubicBezTo>
                        <a:pt x="39604" y="999"/>
                        <a:pt x="38515" y="2023"/>
                        <a:pt x="38033" y="3342"/>
                      </a:cubicBezTo>
                      <a:lnTo>
                        <a:pt x="37838" y="3612"/>
                      </a:lnTo>
                      <a:lnTo>
                        <a:pt x="37802" y="4295"/>
                      </a:lnTo>
                      <a:cubicBezTo>
                        <a:pt x="37780" y="4478"/>
                        <a:pt x="37767" y="4665"/>
                        <a:pt x="37767" y="4854"/>
                      </a:cubicBezTo>
                      <a:cubicBezTo>
                        <a:pt x="37767" y="4893"/>
                        <a:pt x="37768" y="4931"/>
                        <a:pt x="37768" y="4968"/>
                      </a:cubicBezTo>
                      <a:lnTo>
                        <a:pt x="37713" y="6087"/>
                      </a:lnTo>
                      <a:lnTo>
                        <a:pt x="37965" y="7353"/>
                      </a:lnTo>
                      <a:lnTo>
                        <a:pt x="38543" y="7353"/>
                      </a:lnTo>
                      <a:cubicBezTo>
                        <a:pt x="39339" y="8511"/>
                        <a:pt x="40672" y="9270"/>
                        <a:pt x="42184" y="9270"/>
                      </a:cubicBezTo>
                      <a:cubicBezTo>
                        <a:pt x="43695" y="9270"/>
                        <a:pt x="45028" y="8511"/>
                        <a:pt x="45824" y="7353"/>
                      </a:cubicBezTo>
                      <a:lnTo>
                        <a:pt x="48579" y="7353"/>
                      </a:lnTo>
                      <a:cubicBezTo>
                        <a:pt x="48687" y="6921"/>
                        <a:pt x="48843" y="6292"/>
                        <a:pt x="48843" y="6177"/>
                      </a:cubicBezTo>
                      <a:cubicBezTo>
                        <a:pt x="48843" y="6001"/>
                        <a:pt x="48283" y="3611"/>
                        <a:pt x="48283" y="3611"/>
                      </a:cubicBezTo>
                      <a:cubicBezTo>
                        <a:pt x="48283" y="3611"/>
                        <a:pt x="46977" y="1804"/>
                        <a:pt x="46915" y="1711"/>
                      </a:cubicBezTo>
                      <a:cubicBezTo>
                        <a:pt x="46853" y="1618"/>
                        <a:pt x="44655" y="312"/>
                        <a:pt x="44588" y="280"/>
                      </a:cubicBezTo>
                      <a:cubicBezTo>
                        <a:pt x="44522" y="249"/>
                        <a:pt x="41958" y="1"/>
                        <a:pt x="419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40"/>
                <p:cNvSpPr/>
                <p:nvPr/>
              </p:nvSpPr>
              <p:spPr>
                <a:xfrm>
                  <a:off x="3613086" y="1528335"/>
                  <a:ext cx="3765564" cy="679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15" h="5791" extrusionOk="0">
                      <a:moveTo>
                        <a:pt x="14324" y="0"/>
                      </a:moveTo>
                      <a:cubicBezTo>
                        <a:pt x="9789" y="0"/>
                        <a:pt x="5489" y="605"/>
                        <a:pt x="1326" y="1835"/>
                      </a:cubicBezTo>
                      <a:cubicBezTo>
                        <a:pt x="511" y="2077"/>
                        <a:pt x="0" y="2885"/>
                        <a:pt x="125" y="3726"/>
                      </a:cubicBezTo>
                      <a:lnTo>
                        <a:pt x="126" y="3731"/>
                      </a:lnTo>
                      <a:cubicBezTo>
                        <a:pt x="190" y="4160"/>
                        <a:pt x="549" y="4483"/>
                        <a:pt x="981" y="4501"/>
                      </a:cubicBezTo>
                      <a:lnTo>
                        <a:pt x="31604" y="5790"/>
                      </a:lnTo>
                      <a:cubicBezTo>
                        <a:pt x="31610" y="5790"/>
                        <a:pt x="31616" y="5790"/>
                        <a:pt x="31622" y="5790"/>
                      </a:cubicBezTo>
                      <a:cubicBezTo>
                        <a:pt x="31989" y="5790"/>
                        <a:pt x="32115" y="5292"/>
                        <a:pt x="31784" y="5120"/>
                      </a:cubicBezTo>
                      <a:cubicBezTo>
                        <a:pt x="26685" y="2471"/>
                        <a:pt x="21632" y="167"/>
                        <a:pt x="18139" y="85"/>
                      </a:cubicBezTo>
                      <a:cubicBezTo>
                        <a:pt x="17850" y="78"/>
                        <a:pt x="17532" y="68"/>
                        <a:pt x="17188" y="57"/>
                      </a:cubicBezTo>
                      <a:cubicBezTo>
                        <a:pt x="16356" y="30"/>
                        <a:pt x="15413" y="0"/>
                        <a:pt x="14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40"/>
                <p:cNvSpPr/>
                <p:nvPr/>
              </p:nvSpPr>
              <p:spPr>
                <a:xfrm>
                  <a:off x="4206512" y="1572774"/>
                  <a:ext cx="1131838" cy="505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3" h="4307" extrusionOk="0">
                      <a:moveTo>
                        <a:pt x="8560" y="0"/>
                      </a:moveTo>
                      <a:cubicBezTo>
                        <a:pt x="8558" y="0"/>
                        <a:pt x="8556" y="0"/>
                        <a:pt x="8554" y="0"/>
                      </a:cubicBezTo>
                      <a:cubicBezTo>
                        <a:pt x="5738" y="40"/>
                        <a:pt x="3041" y="313"/>
                        <a:pt x="404" y="829"/>
                      </a:cubicBezTo>
                      <a:cubicBezTo>
                        <a:pt x="161" y="875"/>
                        <a:pt x="1" y="1110"/>
                        <a:pt x="45" y="1353"/>
                      </a:cubicBezTo>
                      <a:lnTo>
                        <a:pt x="435" y="3581"/>
                      </a:lnTo>
                      <a:cubicBezTo>
                        <a:pt x="473" y="3791"/>
                        <a:pt x="651" y="3948"/>
                        <a:pt x="865" y="3957"/>
                      </a:cubicBezTo>
                      <a:lnTo>
                        <a:pt x="9136" y="4306"/>
                      </a:lnTo>
                      <a:cubicBezTo>
                        <a:pt x="9142" y="4306"/>
                        <a:pt x="9148" y="4306"/>
                        <a:pt x="9155" y="4306"/>
                      </a:cubicBezTo>
                      <a:cubicBezTo>
                        <a:pt x="9436" y="4306"/>
                        <a:pt x="9653" y="4052"/>
                        <a:pt x="9604" y="3771"/>
                      </a:cubicBezTo>
                      <a:lnTo>
                        <a:pt x="9008" y="378"/>
                      </a:lnTo>
                      <a:cubicBezTo>
                        <a:pt x="8970" y="160"/>
                        <a:pt x="8781" y="0"/>
                        <a:pt x="856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40"/>
                <p:cNvSpPr/>
                <p:nvPr/>
              </p:nvSpPr>
              <p:spPr>
                <a:xfrm>
                  <a:off x="5481304" y="1576057"/>
                  <a:ext cx="1829960" cy="587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07" h="5008" extrusionOk="0">
                      <a:moveTo>
                        <a:pt x="498" y="0"/>
                      </a:moveTo>
                      <a:cubicBezTo>
                        <a:pt x="216" y="0"/>
                        <a:pt x="1" y="255"/>
                        <a:pt x="49" y="535"/>
                      </a:cubicBezTo>
                      <a:lnTo>
                        <a:pt x="663" y="4020"/>
                      </a:lnTo>
                      <a:cubicBezTo>
                        <a:pt x="700" y="4231"/>
                        <a:pt x="878" y="4387"/>
                        <a:pt x="1091" y="4396"/>
                      </a:cubicBezTo>
                      <a:lnTo>
                        <a:pt x="15606" y="5007"/>
                      </a:lnTo>
                      <a:cubicBezTo>
                        <a:pt x="10964" y="2597"/>
                        <a:pt x="5753" y="135"/>
                        <a:pt x="2198" y="51"/>
                      </a:cubicBezTo>
                      <a:cubicBezTo>
                        <a:pt x="1907" y="44"/>
                        <a:pt x="1587" y="34"/>
                        <a:pt x="1240" y="23"/>
                      </a:cubicBezTo>
                      <a:cubicBezTo>
                        <a:pt x="1006" y="16"/>
                        <a:pt x="763" y="8"/>
                        <a:pt x="512" y="1"/>
                      </a:cubicBezTo>
                      <a:cubicBezTo>
                        <a:pt x="507" y="0"/>
                        <a:pt x="502" y="0"/>
                        <a:pt x="49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40"/>
                <p:cNvSpPr/>
                <p:nvPr/>
              </p:nvSpPr>
              <p:spPr>
                <a:xfrm>
                  <a:off x="5665394" y="1598804"/>
                  <a:ext cx="451539" cy="50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1" h="4305" extrusionOk="0">
                      <a:moveTo>
                        <a:pt x="2058" y="0"/>
                      </a:moveTo>
                      <a:lnTo>
                        <a:pt x="0" y="4222"/>
                      </a:lnTo>
                      <a:lnTo>
                        <a:pt x="1951" y="4304"/>
                      </a:lnTo>
                      <a:lnTo>
                        <a:pt x="3851" y="406"/>
                      </a:lnTo>
                      <a:cubicBezTo>
                        <a:pt x="3229" y="232"/>
                        <a:pt x="2629" y="93"/>
                        <a:pt x="20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40"/>
                <p:cNvSpPr/>
                <p:nvPr/>
              </p:nvSpPr>
              <p:spPr>
                <a:xfrm>
                  <a:off x="4422378" y="1587196"/>
                  <a:ext cx="454822" cy="463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9" h="3957" extrusionOk="0">
                      <a:moveTo>
                        <a:pt x="3879" y="0"/>
                      </a:moveTo>
                      <a:cubicBezTo>
                        <a:pt x="3176" y="51"/>
                        <a:pt x="2481" y="118"/>
                        <a:pt x="1791" y="200"/>
                      </a:cubicBezTo>
                      <a:lnTo>
                        <a:pt x="0" y="3875"/>
                      </a:lnTo>
                      <a:lnTo>
                        <a:pt x="1950" y="3957"/>
                      </a:lnTo>
                      <a:lnTo>
                        <a:pt x="387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40"/>
                <p:cNvSpPr/>
                <p:nvPr/>
              </p:nvSpPr>
              <p:spPr>
                <a:xfrm>
                  <a:off x="7400645" y="2793391"/>
                  <a:ext cx="1035574" cy="1035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2" h="8832" extrusionOk="0">
                      <a:moveTo>
                        <a:pt x="4416" y="1345"/>
                      </a:moveTo>
                      <a:cubicBezTo>
                        <a:pt x="6112" y="1345"/>
                        <a:pt x="7488" y="2720"/>
                        <a:pt x="7488" y="4416"/>
                      </a:cubicBezTo>
                      <a:cubicBezTo>
                        <a:pt x="7488" y="6112"/>
                        <a:pt x="6112" y="7488"/>
                        <a:pt x="4416" y="7488"/>
                      </a:cubicBezTo>
                      <a:cubicBezTo>
                        <a:pt x="2720" y="7488"/>
                        <a:pt x="1345" y="6112"/>
                        <a:pt x="1345" y="4416"/>
                      </a:cubicBezTo>
                      <a:cubicBezTo>
                        <a:pt x="1345" y="2720"/>
                        <a:pt x="2720" y="1345"/>
                        <a:pt x="4416" y="1345"/>
                      </a:cubicBezTo>
                      <a:close/>
                      <a:moveTo>
                        <a:pt x="4416" y="0"/>
                      </a:moveTo>
                      <a:cubicBezTo>
                        <a:pt x="1976" y="0"/>
                        <a:pt x="0" y="1976"/>
                        <a:pt x="0" y="4416"/>
                      </a:cubicBezTo>
                      <a:cubicBezTo>
                        <a:pt x="0" y="6854"/>
                        <a:pt x="1976" y="8832"/>
                        <a:pt x="4416" y="8832"/>
                      </a:cubicBezTo>
                      <a:cubicBezTo>
                        <a:pt x="6854" y="8832"/>
                        <a:pt x="8832" y="6854"/>
                        <a:pt x="8832" y="4416"/>
                      </a:cubicBezTo>
                      <a:cubicBezTo>
                        <a:pt x="8832" y="1978"/>
                        <a:pt x="6854" y="0"/>
                        <a:pt x="44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40"/>
                <p:cNvSpPr/>
                <p:nvPr/>
              </p:nvSpPr>
              <p:spPr>
                <a:xfrm>
                  <a:off x="7558236" y="2950864"/>
                  <a:ext cx="720399" cy="720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4" h="6145" extrusionOk="0">
                      <a:moveTo>
                        <a:pt x="3072" y="2144"/>
                      </a:moveTo>
                      <a:cubicBezTo>
                        <a:pt x="3001" y="2144"/>
                        <a:pt x="2945" y="2202"/>
                        <a:pt x="2945" y="2273"/>
                      </a:cubicBezTo>
                      <a:cubicBezTo>
                        <a:pt x="2945" y="2344"/>
                        <a:pt x="3001" y="2400"/>
                        <a:pt x="3072" y="2400"/>
                      </a:cubicBezTo>
                      <a:cubicBezTo>
                        <a:pt x="3143" y="2400"/>
                        <a:pt x="3201" y="2344"/>
                        <a:pt x="3201" y="2273"/>
                      </a:cubicBezTo>
                      <a:cubicBezTo>
                        <a:pt x="3201" y="2202"/>
                        <a:pt x="3143" y="2144"/>
                        <a:pt x="3072" y="2144"/>
                      </a:cubicBezTo>
                      <a:close/>
                      <a:moveTo>
                        <a:pt x="2506" y="2379"/>
                      </a:moveTo>
                      <a:cubicBezTo>
                        <a:pt x="2473" y="2379"/>
                        <a:pt x="2441" y="2392"/>
                        <a:pt x="2416" y="2417"/>
                      </a:cubicBezTo>
                      <a:cubicBezTo>
                        <a:pt x="2365" y="2467"/>
                        <a:pt x="2365" y="2547"/>
                        <a:pt x="2416" y="2598"/>
                      </a:cubicBezTo>
                      <a:cubicBezTo>
                        <a:pt x="2441" y="2623"/>
                        <a:pt x="2473" y="2635"/>
                        <a:pt x="2506" y="2635"/>
                      </a:cubicBezTo>
                      <a:cubicBezTo>
                        <a:pt x="2539" y="2635"/>
                        <a:pt x="2572" y="2623"/>
                        <a:pt x="2597" y="2598"/>
                      </a:cubicBezTo>
                      <a:cubicBezTo>
                        <a:pt x="2647" y="2547"/>
                        <a:pt x="2647" y="2467"/>
                        <a:pt x="2597" y="2417"/>
                      </a:cubicBezTo>
                      <a:cubicBezTo>
                        <a:pt x="2572" y="2392"/>
                        <a:pt x="2539" y="2379"/>
                        <a:pt x="2506" y="2379"/>
                      </a:cubicBezTo>
                      <a:close/>
                      <a:moveTo>
                        <a:pt x="3637" y="2379"/>
                      </a:moveTo>
                      <a:cubicBezTo>
                        <a:pt x="3605" y="2379"/>
                        <a:pt x="3572" y="2392"/>
                        <a:pt x="3547" y="2417"/>
                      </a:cubicBezTo>
                      <a:cubicBezTo>
                        <a:pt x="3498" y="2467"/>
                        <a:pt x="3498" y="2547"/>
                        <a:pt x="3547" y="2598"/>
                      </a:cubicBezTo>
                      <a:cubicBezTo>
                        <a:pt x="3572" y="2623"/>
                        <a:pt x="3605" y="2635"/>
                        <a:pt x="3637" y="2635"/>
                      </a:cubicBezTo>
                      <a:cubicBezTo>
                        <a:pt x="3670" y="2635"/>
                        <a:pt x="3703" y="2623"/>
                        <a:pt x="3728" y="2598"/>
                      </a:cubicBezTo>
                      <a:cubicBezTo>
                        <a:pt x="3779" y="2547"/>
                        <a:pt x="3779" y="2467"/>
                        <a:pt x="3728" y="2417"/>
                      </a:cubicBezTo>
                      <a:cubicBezTo>
                        <a:pt x="3703" y="2392"/>
                        <a:pt x="3670" y="2379"/>
                        <a:pt x="3637" y="2379"/>
                      </a:cubicBezTo>
                      <a:close/>
                      <a:moveTo>
                        <a:pt x="2272" y="2944"/>
                      </a:moveTo>
                      <a:cubicBezTo>
                        <a:pt x="2201" y="2944"/>
                        <a:pt x="2143" y="3002"/>
                        <a:pt x="2143" y="3073"/>
                      </a:cubicBezTo>
                      <a:cubicBezTo>
                        <a:pt x="2143" y="3144"/>
                        <a:pt x="2201" y="3200"/>
                        <a:pt x="2272" y="3200"/>
                      </a:cubicBezTo>
                      <a:cubicBezTo>
                        <a:pt x="2343" y="3200"/>
                        <a:pt x="2401" y="3144"/>
                        <a:pt x="2401" y="3073"/>
                      </a:cubicBezTo>
                      <a:cubicBezTo>
                        <a:pt x="2401" y="3002"/>
                        <a:pt x="2343" y="2944"/>
                        <a:pt x="2272" y="2944"/>
                      </a:cubicBezTo>
                      <a:close/>
                      <a:moveTo>
                        <a:pt x="3872" y="2944"/>
                      </a:moveTo>
                      <a:cubicBezTo>
                        <a:pt x="3801" y="2944"/>
                        <a:pt x="3745" y="3002"/>
                        <a:pt x="3745" y="3073"/>
                      </a:cubicBezTo>
                      <a:cubicBezTo>
                        <a:pt x="3745" y="3144"/>
                        <a:pt x="3801" y="3200"/>
                        <a:pt x="3872" y="3200"/>
                      </a:cubicBezTo>
                      <a:cubicBezTo>
                        <a:pt x="3943" y="3200"/>
                        <a:pt x="4001" y="3144"/>
                        <a:pt x="4001" y="3073"/>
                      </a:cubicBezTo>
                      <a:cubicBezTo>
                        <a:pt x="4001" y="3002"/>
                        <a:pt x="3943" y="2944"/>
                        <a:pt x="3872" y="2944"/>
                      </a:cubicBezTo>
                      <a:close/>
                      <a:moveTo>
                        <a:pt x="2506" y="3511"/>
                      </a:moveTo>
                      <a:cubicBezTo>
                        <a:pt x="2473" y="3511"/>
                        <a:pt x="2441" y="3523"/>
                        <a:pt x="2416" y="3548"/>
                      </a:cubicBezTo>
                      <a:cubicBezTo>
                        <a:pt x="2365" y="3599"/>
                        <a:pt x="2365" y="3679"/>
                        <a:pt x="2416" y="3729"/>
                      </a:cubicBezTo>
                      <a:cubicBezTo>
                        <a:pt x="2441" y="3754"/>
                        <a:pt x="2473" y="3767"/>
                        <a:pt x="2506" y="3767"/>
                      </a:cubicBezTo>
                      <a:cubicBezTo>
                        <a:pt x="2539" y="3767"/>
                        <a:pt x="2572" y="3754"/>
                        <a:pt x="2597" y="3729"/>
                      </a:cubicBezTo>
                      <a:cubicBezTo>
                        <a:pt x="2647" y="3679"/>
                        <a:pt x="2647" y="3597"/>
                        <a:pt x="2597" y="3548"/>
                      </a:cubicBezTo>
                      <a:cubicBezTo>
                        <a:pt x="2572" y="3523"/>
                        <a:pt x="2539" y="3511"/>
                        <a:pt x="2506" y="3511"/>
                      </a:cubicBezTo>
                      <a:close/>
                      <a:moveTo>
                        <a:pt x="3637" y="3511"/>
                      </a:moveTo>
                      <a:cubicBezTo>
                        <a:pt x="3605" y="3511"/>
                        <a:pt x="3572" y="3523"/>
                        <a:pt x="3547" y="3548"/>
                      </a:cubicBezTo>
                      <a:cubicBezTo>
                        <a:pt x="3498" y="3599"/>
                        <a:pt x="3498" y="3679"/>
                        <a:pt x="3547" y="3729"/>
                      </a:cubicBezTo>
                      <a:cubicBezTo>
                        <a:pt x="3572" y="3754"/>
                        <a:pt x="3605" y="3767"/>
                        <a:pt x="3638" y="3767"/>
                      </a:cubicBezTo>
                      <a:cubicBezTo>
                        <a:pt x="3671" y="3767"/>
                        <a:pt x="3703" y="3754"/>
                        <a:pt x="3728" y="3729"/>
                      </a:cubicBezTo>
                      <a:cubicBezTo>
                        <a:pt x="3779" y="3679"/>
                        <a:pt x="3779" y="3597"/>
                        <a:pt x="3728" y="3548"/>
                      </a:cubicBezTo>
                      <a:cubicBezTo>
                        <a:pt x="3703" y="3523"/>
                        <a:pt x="3670" y="3511"/>
                        <a:pt x="3637" y="3511"/>
                      </a:cubicBezTo>
                      <a:close/>
                      <a:moveTo>
                        <a:pt x="3072" y="3744"/>
                      </a:moveTo>
                      <a:cubicBezTo>
                        <a:pt x="3001" y="3744"/>
                        <a:pt x="2943" y="3802"/>
                        <a:pt x="2943" y="3873"/>
                      </a:cubicBezTo>
                      <a:cubicBezTo>
                        <a:pt x="2943" y="3944"/>
                        <a:pt x="3001" y="4002"/>
                        <a:pt x="3072" y="4002"/>
                      </a:cubicBezTo>
                      <a:cubicBezTo>
                        <a:pt x="3143" y="4002"/>
                        <a:pt x="3199" y="3944"/>
                        <a:pt x="3199" y="3873"/>
                      </a:cubicBezTo>
                      <a:cubicBezTo>
                        <a:pt x="3199" y="3802"/>
                        <a:pt x="3143" y="3744"/>
                        <a:pt x="3072" y="3744"/>
                      </a:cubicBezTo>
                      <a:close/>
                      <a:moveTo>
                        <a:pt x="3031" y="246"/>
                      </a:moveTo>
                      <a:lnTo>
                        <a:pt x="3031" y="246"/>
                      </a:lnTo>
                      <a:cubicBezTo>
                        <a:pt x="3006" y="420"/>
                        <a:pt x="2990" y="595"/>
                        <a:pt x="2977" y="769"/>
                      </a:cubicBezTo>
                      <a:cubicBezTo>
                        <a:pt x="2959" y="1025"/>
                        <a:pt x="2951" y="1281"/>
                        <a:pt x="2951" y="1537"/>
                      </a:cubicBezTo>
                      <a:cubicBezTo>
                        <a:pt x="2951" y="1657"/>
                        <a:pt x="2953" y="1776"/>
                        <a:pt x="2956" y="1896"/>
                      </a:cubicBezTo>
                      <a:cubicBezTo>
                        <a:pt x="2994" y="1891"/>
                        <a:pt x="3034" y="1890"/>
                        <a:pt x="3072" y="1890"/>
                      </a:cubicBezTo>
                      <a:cubicBezTo>
                        <a:pt x="3112" y="1890"/>
                        <a:pt x="3150" y="1891"/>
                        <a:pt x="3188" y="1896"/>
                      </a:cubicBezTo>
                      <a:cubicBezTo>
                        <a:pt x="3192" y="1776"/>
                        <a:pt x="3194" y="1657"/>
                        <a:pt x="3194" y="1537"/>
                      </a:cubicBezTo>
                      <a:cubicBezTo>
                        <a:pt x="3194" y="1281"/>
                        <a:pt x="3185" y="1025"/>
                        <a:pt x="3168" y="769"/>
                      </a:cubicBezTo>
                      <a:cubicBezTo>
                        <a:pt x="3155" y="595"/>
                        <a:pt x="3139" y="420"/>
                        <a:pt x="3113" y="246"/>
                      </a:cubicBezTo>
                      <a:lnTo>
                        <a:pt x="3113" y="246"/>
                      </a:lnTo>
                      <a:cubicBezTo>
                        <a:pt x="3598" y="253"/>
                        <a:pt x="4053" y="382"/>
                        <a:pt x="4450" y="604"/>
                      </a:cubicBezTo>
                      <a:cubicBezTo>
                        <a:pt x="4341" y="742"/>
                        <a:pt x="4240" y="885"/>
                        <a:pt x="4142" y="1031"/>
                      </a:cubicBezTo>
                      <a:cubicBezTo>
                        <a:pt x="3998" y="1243"/>
                        <a:pt x="3862" y="1460"/>
                        <a:pt x="3735" y="1682"/>
                      </a:cubicBezTo>
                      <a:cubicBezTo>
                        <a:pt x="3676" y="1785"/>
                        <a:pt x="3618" y="1890"/>
                        <a:pt x="3561" y="1995"/>
                      </a:cubicBezTo>
                      <a:cubicBezTo>
                        <a:pt x="3632" y="2027"/>
                        <a:pt x="3698" y="2065"/>
                        <a:pt x="3762" y="2111"/>
                      </a:cubicBezTo>
                      <a:cubicBezTo>
                        <a:pt x="3824" y="2009"/>
                        <a:pt x="3886" y="1907"/>
                        <a:pt x="3946" y="1804"/>
                      </a:cubicBezTo>
                      <a:cubicBezTo>
                        <a:pt x="4074" y="1582"/>
                        <a:pt x="4194" y="1356"/>
                        <a:pt x="4307" y="1125"/>
                      </a:cubicBezTo>
                      <a:cubicBezTo>
                        <a:pt x="4384" y="968"/>
                        <a:pt x="4456" y="809"/>
                        <a:pt x="4522" y="645"/>
                      </a:cubicBezTo>
                      <a:cubicBezTo>
                        <a:pt x="4922" y="885"/>
                        <a:pt x="5260" y="1223"/>
                        <a:pt x="5500" y="1624"/>
                      </a:cubicBezTo>
                      <a:cubicBezTo>
                        <a:pt x="5336" y="1689"/>
                        <a:pt x="5177" y="1763"/>
                        <a:pt x="5020" y="1838"/>
                      </a:cubicBezTo>
                      <a:cubicBezTo>
                        <a:pt x="4789" y="1951"/>
                        <a:pt x="4563" y="2072"/>
                        <a:pt x="4341" y="2200"/>
                      </a:cubicBezTo>
                      <a:cubicBezTo>
                        <a:pt x="4238" y="2259"/>
                        <a:pt x="4136" y="2321"/>
                        <a:pt x="4035" y="2383"/>
                      </a:cubicBezTo>
                      <a:cubicBezTo>
                        <a:pt x="4080" y="2447"/>
                        <a:pt x="4118" y="2513"/>
                        <a:pt x="4151" y="2584"/>
                      </a:cubicBezTo>
                      <a:cubicBezTo>
                        <a:pt x="4255" y="2527"/>
                        <a:pt x="4360" y="2470"/>
                        <a:pt x="4463" y="2410"/>
                      </a:cubicBezTo>
                      <a:cubicBezTo>
                        <a:pt x="4685" y="2283"/>
                        <a:pt x="4903" y="2147"/>
                        <a:pt x="5116" y="2003"/>
                      </a:cubicBezTo>
                      <a:cubicBezTo>
                        <a:pt x="5260" y="1906"/>
                        <a:pt x="5403" y="1804"/>
                        <a:pt x="5541" y="1695"/>
                      </a:cubicBezTo>
                      <a:cubicBezTo>
                        <a:pt x="5763" y="2092"/>
                        <a:pt x="5893" y="2547"/>
                        <a:pt x="5900" y="3032"/>
                      </a:cubicBezTo>
                      <a:cubicBezTo>
                        <a:pt x="5725" y="3007"/>
                        <a:pt x="5551" y="2990"/>
                        <a:pt x="5376" y="2977"/>
                      </a:cubicBezTo>
                      <a:cubicBezTo>
                        <a:pt x="5120" y="2960"/>
                        <a:pt x="4864" y="2952"/>
                        <a:pt x="4609" y="2952"/>
                      </a:cubicBezTo>
                      <a:cubicBezTo>
                        <a:pt x="4488" y="2952"/>
                        <a:pt x="4370" y="2953"/>
                        <a:pt x="4249" y="2957"/>
                      </a:cubicBezTo>
                      <a:cubicBezTo>
                        <a:pt x="4254" y="2995"/>
                        <a:pt x="4255" y="3034"/>
                        <a:pt x="4255" y="3073"/>
                      </a:cubicBezTo>
                      <a:cubicBezTo>
                        <a:pt x="4255" y="3111"/>
                        <a:pt x="4254" y="3151"/>
                        <a:pt x="4249" y="3189"/>
                      </a:cubicBezTo>
                      <a:cubicBezTo>
                        <a:pt x="4370" y="3192"/>
                        <a:pt x="4488" y="3195"/>
                        <a:pt x="4609" y="3195"/>
                      </a:cubicBezTo>
                      <a:cubicBezTo>
                        <a:pt x="4864" y="3195"/>
                        <a:pt x="5120" y="3186"/>
                        <a:pt x="5376" y="3168"/>
                      </a:cubicBezTo>
                      <a:cubicBezTo>
                        <a:pt x="5551" y="3155"/>
                        <a:pt x="5725" y="3140"/>
                        <a:pt x="5900" y="3114"/>
                      </a:cubicBezTo>
                      <a:lnTo>
                        <a:pt x="5900" y="3114"/>
                      </a:lnTo>
                      <a:cubicBezTo>
                        <a:pt x="5893" y="3599"/>
                        <a:pt x="5763" y="4054"/>
                        <a:pt x="5541" y="4451"/>
                      </a:cubicBezTo>
                      <a:cubicBezTo>
                        <a:pt x="5403" y="4342"/>
                        <a:pt x="5260" y="4241"/>
                        <a:pt x="5116" y="4142"/>
                      </a:cubicBezTo>
                      <a:cubicBezTo>
                        <a:pt x="4903" y="3999"/>
                        <a:pt x="4685" y="3863"/>
                        <a:pt x="4463" y="3736"/>
                      </a:cubicBezTo>
                      <a:cubicBezTo>
                        <a:pt x="4360" y="3677"/>
                        <a:pt x="4255" y="3619"/>
                        <a:pt x="4151" y="3562"/>
                      </a:cubicBezTo>
                      <a:cubicBezTo>
                        <a:pt x="4118" y="3633"/>
                        <a:pt x="4080" y="3699"/>
                        <a:pt x="4035" y="3763"/>
                      </a:cubicBezTo>
                      <a:cubicBezTo>
                        <a:pt x="4136" y="3825"/>
                        <a:pt x="4238" y="3887"/>
                        <a:pt x="4341" y="3947"/>
                      </a:cubicBezTo>
                      <a:cubicBezTo>
                        <a:pt x="4563" y="4074"/>
                        <a:pt x="4789" y="4195"/>
                        <a:pt x="5020" y="4308"/>
                      </a:cubicBezTo>
                      <a:cubicBezTo>
                        <a:pt x="5177" y="4383"/>
                        <a:pt x="5336" y="4457"/>
                        <a:pt x="5500" y="4522"/>
                      </a:cubicBezTo>
                      <a:cubicBezTo>
                        <a:pt x="5260" y="4923"/>
                        <a:pt x="4922" y="5261"/>
                        <a:pt x="4522" y="5501"/>
                      </a:cubicBezTo>
                      <a:cubicBezTo>
                        <a:pt x="4456" y="5337"/>
                        <a:pt x="4384" y="5178"/>
                        <a:pt x="4307" y="5021"/>
                      </a:cubicBezTo>
                      <a:cubicBezTo>
                        <a:pt x="4194" y="4790"/>
                        <a:pt x="4074" y="4564"/>
                        <a:pt x="3946" y="4342"/>
                      </a:cubicBezTo>
                      <a:cubicBezTo>
                        <a:pt x="3886" y="4239"/>
                        <a:pt x="3824" y="4137"/>
                        <a:pt x="3762" y="4036"/>
                      </a:cubicBezTo>
                      <a:cubicBezTo>
                        <a:pt x="3698" y="4081"/>
                        <a:pt x="3632" y="4119"/>
                        <a:pt x="3561" y="4152"/>
                      </a:cubicBezTo>
                      <a:cubicBezTo>
                        <a:pt x="3618" y="4256"/>
                        <a:pt x="3676" y="4361"/>
                        <a:pt x="3735" y="4464"/>
                      </a:cubicBezTo>
                      <a:cubicBezTo>
                        <a:pt x="3862" y="4686"/>
                        <a:pt x="3998" y="4904"/>
                        <a:pt x="4142" y="5116"/>
                      </a:cubicBezTo>
                      <a:cubicBezTo>
                        <a:pt x="4240" y="5261"/>
                        <a:pt x="4341" y="5404"/>
                        <a:pt x="4450" y="5542"/>
                      </a:cubicBezTo>
                      <a:cubicBezTo>
                        <a:pt x="4053" y="5764"/>
                        <a:pt x="3598" y="5893"/>
                        <a:pt x="3113" y="5900"/>
                      </a:cubicBezTo>
                      <a:cubicBezTo>
                        <a:pt x="3139" y="5726"/>
                        <a:pt x="3155" y="5551"/>
                        <a:pt x="3168" y="5377"/>
                      </a:cubicBezTo>
                      <a:cubicBezTo>
                        <a:pt x="3185" y="5121"/>
                        <a:pt x="3194" y="4865"/>
                        <a:pt x="3194" y="4610"/>
                      </a:cubicBezTo>
                      <a:cubicBezTo>
                        <a:pt x="3194" y="4489"/>
                        <a:pt x="3192" y="4371"/>
                        <a:pt x="3188" y="4251"/>
                      </a:cubicBezTo>
                      <a:cubicBezTo>
                        <a:pt x="3150" y="4255"/>
                        <a:pt x="3112" y="4256"/>
                        <a:pt x="3072" y="4256"/>
                      </a:cubicBezTo>
                      <a:cubicBezTo>
                        <a:pt x="3034" y="4256"/>
                        <a:pt x="2994" y="4255"/>
                        <a:pt x="2956" y="4251"/>
                      </a:cubicBezTo>
                      <a:cubicBezTo>
                        <a:pt x="2953" y="4371"/>
                        <a:pt x="2951" y="4489"/>
                        <a:pt x="2951" y="4610"/>
                      </a:cubicBezTo>
                      <a:cubicBezTo>
                        <a:pt x="2951" y="4865"/>
                        <a:pt x="2959" y="5121"/>
                        <a:pt x="2977" y="5377"/>
                      </a:cubicBezTo>
                      <a:cubicBezTo>
                        <a:pt x="2990" y="5551"/>
                        <a:pt x="3006" y="5726"/>
                        <a:pt x="3031" y="5900"/>
                      </a:cubicBezTo>
                      <a:cubicBezTo>
                        <a:pt x="2546" y="5893"/>
                        <a:pt x="2091" y="5764"/>
                        <a:pt x="1694" y="5542"/>
                      </a:cubicBezTo>
                      <a:cubicBezTo>
                        <a:pt x="1804" y="5404"/>
                        <a:pt x="1905" y="5261"/>
                        <a:pt x="2003" y="5116"/>
                      </a:cubicBezTo>
                      <a:cubicBezTo>
                        <a:pt x="2146" y="4904"/>
                        <a:pt x="2282" y="4686"/>
                        <a:pt x="2409" y="4464"/>
                      </a:cubicBezTo>
                      <a:cubicBezTo>
                        <a:pt x="2470" y="4361"/>
                        <a:pt x="2528" y="4256"/>
                        <a:pt x="2583" y="4152"/>
                      </a:cubicBezTo>
                      <a:cubicBezTo>
                        <a:pt x="2512" y="4119"/>
                        <a:pt x="2446" y="4081"/>
                        <a:pt x="2384" y="4036"/>
                      </a:cubicBezTo>
                      <a:cubicBezTo>
                        <a:pt x="2320" y="4136"/>
                        <a:pt x="2259" y="4239"/>
                        <a:pt x="2200" y="4342"/>
                      </a:cubicBezTo>
                      <a:cubicBezTo>
                        <a:pt x="2071" y="4564"/>
                        <a:pt x="1950" y="4790"/>
                        <a:pt x="1838" y="5021"/>
                      </a:cubicBezTo>
                      <a:cubicBezTo>
                        <a:pt x="1762" y="5178"/>
                        <a:pt x="1688" y="5337"/>
                        <a:pt x="1623" y="5501"/>
                      </a:cubicBezTo>
                      <a:cubicBezTo>
                        <a:pt x="1222" y="5261"/>
                        <a:pt x="885" y="4923"/>
                        <a:pt x="645" y="4522"/>
                      </a:cubicBezTo>
                      <a:cubicBezTo>
                        <a:pt x="808" y="4457"/>
                        <a:pt x="967" y="4383"/>
                        <a:pt x="1126" y="4308"/>
                      </a:cubicBezTo>
                      <a:cubicBezTo>
                        <a:pt x="1356" y="4195"/>
                        <a:pt x="1582" y="4074"/>
                        <a:pt x="1803" y="3947"/>
                      </a:cubicBezTo>
                      <a:cubicBezTo>
                        <a:pt x="1906" y="3887"/>
                        <a:pt x="2009" y="3825"/>
                        <a:pt x="2111" y="3763"/>
                      </a:cubicBezTo>
                      <a:cubicBezTo>
                        <a:pt x="2066" y="3699"/>
                        <a:pt x="2026" y="3633"/>
                        <a:pt x="1995" y="3562"/>
                      </a:cubicBezTo>
                      <a:cubicBezTo>
                        <a:pt x="1889" y="3619"/>
                        <a:pt x="1784" y="3677"/>
                        <a:pt x="1681" y="3736"/>
                      </a:cubicBezTo>
                      <a:cubicBezTo>
                        <a:pt x="1459" y="3863"/>
                        <a:pt x="1242" y="3999"/>
                        <a:pt x="1030" y="4142"/>
                      </a:cubicBezTo>
                      <a:cubicBezTo>
                        <a:pt x="885" y="4241"/>
                        <a:pt x="743" y="4342"/>
                        <a:pt x="604" y="4451"/>
                      </a:cubicBezTo>
                      <a:cubicBezTo>
                        <a:pt x="381" y="4054"/>
                        <a:pt x="252" y="3599"/>
                        <a:pt x="245" y="3114"/>
                      </a:cubicBezTo>
                      <a:lnTo>
                        <a:pt x="245" y="3114"/>
                      </a:lnTo>
                      <a:cubicBezTo>
                        <a:pt x="419" y="3140"/>
                        <a:pt x="594" y="3155"/>
                        <a:pt x="768" y="3169"/>
                      </a:cubicBezTo>
                      <a:cubicBezTo>
                        <a:pt x="1025" y="3186"/>
                        <a:pt x="1281" y="3195"/>
                        <a:pt x="1537" y="3195"/>
                      </a:cubicBezTo>
                      <a:cubicBezTo>
                        <a:pt x="1656" y="3195"/>
                        <a:pt x="1776" y="3192"/>
                        <a:pt x="1895" y="3189"/>
                      </a:cubicBezTo>
                      <a:cubicBezTo>
                        <a:pt x="1890" y="3151"/>
                        <a:pt x="1889" y="3113"/>
                        <a:pt x="1889" y="3073"/>
                      </a:cubicBezTo>
                      <a:cubicBezTo>
                        <a:pt x="1889" y="3034"/>
                        <a:pt x="1890" y="2995"/>
                        <a:pt x="1895" y="2957"/>
                      </a:cubicBezTo>
                      <a:cubicBezTo>
                        <a:pt x="1776" y="2953"/>
                        <a:pt x="1656" y="2952"/>
                        <a:pt x="1537" y="2952"/>
                      </a:cubicBezTo>
                      <a:cubicBezTo>
                        <a:pt x="1281" y="2952"/>
                        <a:pt x="1025" y="2960"/>
                        <a:pt x="768" y="2977"/>
                      </a:cubicBezTo>
                      <a:cubicBezTo>
                        <a:pt x="594" y="2990"/>
                        <a:pt x="419" y="3007"/>
                        <a:pt x="245" y="3032"/>
                      </a:cubicBezTo>
                      <a:cubicBezTo>
                        <a:pt x="252" y="2547"/>
                        <a:pt x="381" y="2092"/>
                        <a:pt x="604" y="1695"/>
                      </a:cubicBezTo>
                      <a:cubicBezTo>
                        <a:pt x="743" y="1804"/>
                        <a:pt x="885" y="1906"/>
                        <a:pt x="1030" y="2005"/>
                      </a:cubicBezTo>
                      <a:cubicBezTo>
                        <a:pt x="1242" y="2147"/>
                        <a:pt x="1459" y="2283"/>
                        <a:pt x="1681" y="2410"/>
                      </a:cubicBezTo>
                      <a:cubicBezTo>
                        <a:pt x="1784" y="2470"/>
                        <a:pt x="1889" y="2527"/>
                        <a:pt x="1995" y="2584"/>
                      </a:cubicBezTo>
                      <a:cubicBezTo>
                        <a:pt x="2026" y="2513"/>
                        <a:pt x="2066" y="2447"/>
                        <a:pt x="2111" y="2383"/>
                      </a:cubicBezTo>
                      <a:cubicBezTo>
                        <a:pt x="2009" y="2321"/>
                        <a:pt x="1906" y="2259"/>
                        <a:pt x="1803" y="2200"/>
                      </a:cubicBezTo>
                      <a:cubicBezTo>
                        <a:pt x="1582" y="2072"/>
                        <a:pt x="1356" y="1951"/>
                        <a:pt x="1126" y="1838"/>
                      </a:cubicBezTo>
                      <a:cubicBezTo>
                        <a:pt x="967" y="1763"/>
                        <a:pt x="808" y="1689"/>
                        <a:pt x="645" y="1624"/>
                      </a:cubicBezTo>
                      <a:cubicBezTo>
                        <a:pt x="885" y="1223"/>
                        <a:pt x="1222" y="885"/>
                        <a:pt x="1623" y="645"/>
                      </a:cubicBezTo>
                      <a:cubicBezTo>
                        <a:pt x="1688" y="809"/>
                        <a:pt x="1762" y="968"/>
                        <a:pt x="1838" y="1125"/>
                      </a:cubicBezTo>
                      <a:cubicBezTo>
                        <a:pt x="1950" y="1356"/>
                        <a:pt x="2071" y="1582"/>
                        <a:pt x="2200" y="1804"/>
                      </a:cubicBezTo>
                      <a:cubicBezTo>
                        <a:pt x="2259" y="1907"/>
                        <a:pt x="2320" y="2009"/>
                        <a:pt x="2384" y="2111"/>
                      </a:cubicBezTo>
                      <a:cubicBezTo>
                        <a:pt x="2446" y="2065"/>
                        <a:pt x="2512" y="2027"/>
                        <a:pt x="2583" y="1995"/>
                      </a:cubicBezTo>
                      <a:cubicBezTo>
                        <a:pt x="2528" y="1890"/>
                        <a:pt x="2470" y="1785"/>
                        <a:pt x="2409" y="1682"/>
                      </a:cubicBezTo>
                      <a:cubicBezTo>
                        <a:pt x="2282" y="1460"/>
                        <a:pt x="2146" y="1243"/>
                        <a:pt x="2003" y="1031"/>
                      </a:cubicBezTo>
                      <a:cubicBezTo>
                        <a:pt x="1905" y="885"/>
                        <a:pt x="1804" y="742"/>
                        <a:pt x="1694" y="604"/>
                      </a:cubicBezTo>
                      <a:cubicBezTo>
                        <a:pt x="2091" y="382"/>
                        <a:pt x="2546" y="253"/>
                        <a:pt x="3031" y="246"/>
                      </a:cubicBezTo>
                      <a:close/>
                      <a:moveTo>
                        <a:pt x="3072" y="0"/>
                      </a:moveTo>
                      <a:cubicBezTo>
                        <a:pt x="1376" y="0"/>
                        <a:pt x="1" y="1377"/>
                        <a:pt x="1" y="3073"/>
                      </a:cubicBezTo>
                      <a:cubicBezTo>
                        <a:pt x="1" y="4769"/>
                        <a:pt x="1376" y="6145"/>
                        <a:pt x="3072" y="6145"/>
                      </a:cubicBezTo>
                      <a:cubicBezTo>
                        <a:pt x="4768" y="6145"/>
                        <a:pt x="6144" y="4769"/>
                        <a:pt x="6144" y="3073"/>
                      </a:cubicBezTo>
                      <a:cubicBezTo>
                        <a:pt x="6144" y="1377"/>
                        <a:pt x="4768" y="0"/>
                        <a:pt x="307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40"/>
                <p:cNvSpPr/>
                <p:nvPr/>
              </p:nvSpPr>
              <p:spPr>
                <a:xfrm>
                  <a:off x="2691934" y="2407038"/>
                  <a:ext cx="216565" cy="21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1847" extrusionOk="0">
                      <a:moveTo>
                        <a:pt x="923" y="1"/>
                      </a:moveTo>
                      <a:cubicBezTo>
                        <a:pt x="414" y="1"/>
                        <a:pt x="0" y="413"/>
                        <a:pt x="0" y="924"/>
                      </a:cubicBezTo>
                      <a:cubicBezTo>
                        <a:pt x="0" y="1432"/>
                        <a:pt x="414" y="1847"/>
                        <a:pt x="923" y="1847"/>
                      </a:cubicBezTo>
                      <a:cubicBezTo>
                        <a:pt x="1434" y="1847"/>
                        <a:pt x="1846" y="1432"/>
                        <a:pt x="1846" y="924"/>
                      </a:cubicBezTo>
                      <a:cubicBezTo>
                        <a:pt x="1846" y="413"/>
                        <a:pt x="1434" y="1"/>
                        <a:pt x="9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40"/>
                <p:cNvSpPr/>
                <p:nvPr/>
              </p:nvSpPr>
              <p:spPr>
                <a:xfrm>
                  <a:off x="2739656" y="2454761"/>
                  <a:ext cx="121122" cy="121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3" h="1033" extrusionOk="0">
                      <a:moveTo>
                        <a:pt x="516" y="1"/>
                      </a:moveTo>
                      <a:cubicBezTo>
                        <a:pt x="232" y="1"/>
                        <a:pt x="0" y="231"/>
                        <a:pt x="0" y="517"/>
                      </a:cubicBezTo>
                      <a:cubicBezTo>
                        <a:pt x="0" y="802"/>
                        <a:pt x="232" y="1033"/>
                        <a:pt x="516" y="1033"/>
                      </a:cubicBezTo>
                      <a:cubicBezTo>
                        <a:pt x="802" y="1033"/>
                        <a:pt x="1032" y="802"/>
                        <a:pt x="1032" y="517"/>
                      </a:cubicBezTo>
                      <a:cubicBezTo>
                        <a:pt x="1032" y="231"/>
                        <a:pt x="802" y="1"/>
                        <a:pt x="5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40"/>
                <p:cNvSpPr/>
                <p:nvPr/>
              </p:nvSpPr>
              <p:spPr>
                <a:xfrm>
                  <a:off x="2155611" y="2214272"/>
                  <a:ext cx="6911214" cy="582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43" h="4970" extrusionOk="0">
                      <a:moveTo>
                        <a:pt x="1161" y="1"/>
                      </a:moveTo>
                      <a:cubicBezTo>
                        <a:pt x="1117" y="47"/>
                        <a:pt x="1075" y="94"/>
                        <a:pt x="1032" y="141"/>
                      </a:cubicBezTo>
                      <a:lnTo>
                        <a:pt x="1634" y="141"/>
                      </a:lnTo>
                      <a:cubicBezTo>
                        <a:pt x="1759" y="141"/>
                        <a:pt x="1859" y="243"/>
                        <a:pt x="1859" y="367"/>
                      </a:cubicBezTo>
                      <a:cubicBezTo>
                        <a:pt x="1859" y="491"/>
                        <a:pt x="1759" y="592"/>
                        <a:pt x="1634" y="592"/>
                      </a:cubicBezTo>
                      <a:lnTo>
                        <a:pt x="659" y="592"/>
                      </a:lnTo>
                      <a:cubicBezTo>
                        <a:pt x="405" y="928"/>
                        <a:pt x="184" y="1287"/>
                        <a:pt x="0" y="1669"/>
                      </a:cubicBezTo>
                      <a:lnTo>
                        <a:pt x="1309" y="1669"/>
                      </a:lnTo>
                      <a:cubicBezTo>
                        <a:pt x="2139" y="1669"/>
                        <a:pt x="2928" y="1305"/>
                        <a:pt x="3469" y="676"/>
                      </a:cubicBezTo>
                      <a:lnTo>
                        <a:pt x="3753" y="346"/>
                      </a:lnTo>
                      <a:cubicBezTo>
                        <a:pt x="3831" y="254"/>
                        <a:pt x="3801" y="159"/>
                        <a:pt x="3784" y="122"/>
                      </a:cubicBezTo>
                      <a:cubicBezTo>
                        <a:pt x="3767" y="86"/>
                        <a:pt x="3715" y="1"/>
                        <a:pt x="3595" y="1"/>
                      </a:cubicBezTo>
                      <a:close/>
                      <a:moveTo>
                        <a:pt x="57720" y="2964"/>
                      </a:moveTo>
                      <a:cubicBezTo>
                        <a:pt x="57317" y="2964"/>
                        <a:pt x="56986" y="3290"/>
                        <a:pt x="56986" y="3698"/>
                      </a:cubicBezTo>
                      <a:cubicBezTo>
                        <a:pt x="56986" y="3999"/>
                        <a:pt x="57168" y="4271"/>
                        <a:pt x="57448" y="4381"/>
                      </a:cubicBezTo>
                      <a:lnTo>
                        <a:pt x="57937" y="4576"/>
                      </a:lnTo>
                      <a:lnTo>
                        <a:pt x="58925" y="4969"/>
                      </a:lnTo>
                      <a:cubicBezTo>
                        <a:pt x="58936" y="4855"/>
                        <a:pt x="58942" y="4739"/>
                        <a:pt x="58942" y="4621"/>
                      </a:cubicBezTo>
                      <a:cubicBezTo>
                        <a:pt x="58942" y="4038"/>
                        <a:pt x="58795" y="3489"/>
                        <a:pt x="58536" y="3010"/>
                      </a:cubicBezTo>
                      <a:lnTo>
                        <a:pt x="57763" y="2965"/>
                      </a:lnTo>
                      <a:cubicBezTo>
                        <a:pt x="57749" y="2964"/>
                        <a:pt x="57735" y="2964"/>
                        <a:pt x="57720" y="296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40"/>
                <p:cNvSpPr/>
                <p:nvPr/>
              </p:nvSpPr>
              <p:spPr>
                <a:xfrm>
                  <a:off x="2" y="-59054"/>
                  <a:ext cx="1311704" cy="33436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7" h="28517" extrusionOk="0">
                      <a:moveTo>
                        <a:pt x="6838" y="2005"/>
                      </a:moveTo>
                      <a:lnTo>
                        <a:pt x="6838" y="3739"/>
                      </a:lnTo>
                      <a:lnTo>
                        <a:pt x="4350" y="3739"/>
                      </a:lnTo>
                      <a:lnTo>
                        <a:pt x="4350" y="2005"/>
                      </a:lnTo>
                      <a:close/>
                      <a:moveTo>
                        <a:pt x="5594" y="12566"/>
                      </a:moveTo>
                      <a:cubicBezTo>
                        <a:pt x="6913" y="12566"/>
                        <a:pt x="7983" y="13636"/>
                        <a:pt x="7983" y="14955"/>
                      </a:cubicBezTo>
                      <a:cubicBezTo>
                        <a:pt x="7983" y="16275"/>
                        <a:pt x="6913" y="17344"/>
                        <a:pt x="5594" y="17344"/>
                      </a:cubicBezTo>
                      <a:cubicBezTo>
                        <a:pt x="4275" y="17344"/>
                        <a:pt x="3205" y="16275"/>
                        <a:pt x="3205" y="14955"/>
                      </a:cubicBezTo>
                      <a:cubicBezTo>
                        <a:pt x="3205" y="13636"/>
                        <a:pt x="4275" y="12566"/>
                        <a:pt x="5594" y="12566"/>
                      </a:cubicBezTo>
                      <a:close/>
                      <a:moveTo>
                        <a:pt x="1625" y="0"/>
                      </a:moveTo>
                      <a:lnTo>
                        <a:pt x="1625" y="26924"/>
                      </a:lnTo>
                      <a:lnTo>
                        <a:pt x="1" y="26924"/>
                      </a:lnTo>
                      <a:lnTo>
                        <a:pt x="1" y="28517"/>
                      </a:lnTo>
                      <a:lnTo>
                        <a:pt x="11187" y="28517"/>
                      </a:lnTo>
                      <a:lnTo>
                        <a:pt x="11187" y="26924"/>
                      </a:lnTo>
                      <a:lnTo>
                        <a:pt x="9563" y="26924"/>
                      </a:lnTo>
                      <a:lnTo>
                        <a:pt x="956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40"/>
                <p:cNvSpPr/>
                <p:nvPr/>
              </p:nvSpPr>
              <p:spPr>
                <a:xfrm>
                  <a:off x="444162" y="130194"/>
                  <a:ext cx="423282" cy="888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0" h="7579" extrusionOk="0">
                      <a:moveTo>
                        <a:pt x="3050" y="392"/>
                      </a:moveTo>
                      <a:lnTo>
                        <a:pt x="3050" y="2125"/>
                      </a:lnTo>
                      <a:lnTo>
                        <a:pt x="562" y="2125"/>
                      </a:lnTo>
                      <a:lnTo>
                        <a:pt x="562" y="392"/>
                      </a:lnTo>
                      <a:close/>
                      <a:moveTo>
                        <a:pt x="1" y="1"/>
                      </a:moveTo>
                      <a:lnTo>
                        <a:pt x="1" y="7578"/>
                      </a:lnTo>
                      <a:lnTo>
                        <a:pt x="3609" y="7578"/>
                      </a:lnTo>
                      <a:lnTo>
                        <a:pt x="360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40"/>
                <p:cNvSpPr/>
                <p:nvPr/>
              </p:nvSpPr>
              <p:spPr>
                <a:xfrm>
                  <a:off x="568804" y="734289"/>
                  <a:ext cx="174120" cy="1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" h="1484" extrusionOk="0">
                      <a:moveTo>
                        <a:pt x="743" y="1"/>
                      </a:moveTo>
                      <a:cubicBezTo>
                        <a:pt x="333" y="1"/>
                        <a:pt x="1" y="333"/>
                        <a:pt x="1" y="743"/>
                      </a:cubicBezTo>
                      <a:cubicBezTo>
                        <a:pt x="1" y="1151"/>
                        <a:pt x="333" y="1483"/>
                        <a:pt x="743" y="1483"/>
                      </a:cubicBezTo>
                      <a:cubicBezTo>
                        <a:pt x="1153" y="1483"/>
                        <a:pt x="1485" y="1151"/>
                        <a:pt x="1485" y="743"/>
                      </a:cubicBezTo>
                      <a:cubicBezTo>
                        <a:pt x="1485" y="333"/>
                        <a:pt x="1153" y="1"/>
                        <a:pt x="7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40"/>
                <p:cNvSpPr/>
                <p:nvPr/>
              </p:nvSpPr>
              <p:spPr>
                <a:xfrm>
                  <a:off x="428389" y="1236258"/>
                  <a:ext cx="454815" cy="1165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2" h="6269" extrusionOk="0">
                      <a:moveTo>
                        <a:pt x="207" y="0"/>
                      </a:moveTo>
                      <a:lnTo>
                        <a:pt x="1539" y="2281"/>
                      </a:lnTo>
                      <a:lnTo>
                        <a:pt x="0" y="2310"/>
                      </a:lnTo>
                      <a:cubicBezTo>
                        <a:pt x="0" y="2310"/>
                        <a:pt x="2228" y="6269"/>
                        <a:pt x="2296" y="6269"/>
                      </a:cubicBezTo>
                      <a:cubicBezTo>
                        <a:pt x="2365" y="6269"/>
                        <a:pt x="1498" y="2942"/>
                        <a:pt x="1498" y="2942"/>
                      </a:cubicBezTo>
                      <a:lnTo>
                        <a:pt x="3231" y="2942"/>
                      </a:lnTo>
                      <a:lnTo>
                        <a:pt x="246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40"/>
                <p:cNvSpPr/>
                <p:nvPr/>
              </p:nvSpPr>
              <p:spPr>
                <a:xfrm>
                  <a:off x="2980615" y="2793391"/>
                  <a:ext cx="1035809" cy="1035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4" h="8832" extrusionOk="0">
                      <a:moveTo>
                        <a:pt x="4416" y="1345"/>
                      </a:moveTo>
                      <a:cubicBezTo>
                        <a:pt x="6114" y="1345"/>
                        <a:pt x="7489" y="2720"/>
                        <a:pt x="7489" y="4416"/>
                      </a:cubicBezTo>
                      <a:cubicBezTo>
                        <a:pt x="7489" y="6112"/>
                        <a:pt x="6114" y="7488"/>
                        <a:pt x="4416" y="7488"/>
                      </a:cubicBezTo>
                      <a:cubicBezTo>
                        <a:pt x="2720" y="7488"/>
                        <a:pt x="1345" y="6112"/>
                        <a:pt x="1345" y="4416"/>
                      </a:cubicBezTo>
                      <a:cubicBezTo>
                        <a:pt x="1345" y="2720"/>
                        <a:pt x="2720" y="1345"/>
                        <a:pt x="4416" y="1345"/>
                      </a:cubicBezTo>
                      <a:close/>
                      <a:moveTo>
                        <a:pt x="4416" y="0"/>
                      </a:moveTo>
                      <a:cubicBezTo>
                        <a:pt x="1978" y="0"/>
                        <a:pt x="1" y="1976"/>
                        <a:pt x="1" y="4416"/>
                      </a:cubicBezTo>
                      <a:cubicBezTo>
                        <a:pt x="1" y="6854"/>
                        <a:pt x="1978" y="8832"/>
                        <a:pt x="4416" y="8832"/>
                      </a:cubicBezTo>
                      <a:cubicBezTo>
                        <a:pt x="6856" y="8832"/>
                        <a:pt x="8833" y="6854"/>
                        <a:pt x="8833" y="4416"/>
                      </a:cubicBezTo>
                      <a:cubicBezTo>
                        <a:pt x="8833" y="1978"/>
                        <a:pt x="6856" y="0"/>
                        <a:pt x="44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40"/>
                <p:cNvSpPr/>
                <p:nvPr/>
              </p:nvSpPr>
              <p:spPr>
                <a:xfrm>
                  <a:off x="3138205" y="2950864"/>
                  <a:ext cx="720634" cy="720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6" h="6145" extrusionOk="0">
                      <a:moveTo>
                        <a:pt x="3031" y="246"/>
                      </a:moveTo>
                      <a:lnTo>
                        <a:pt x="3031" y="246"/>
                      </a:lnTo>
                      <a:cubicBezTo>
                        <a:pt x="3006" y="420"/>
                        <a:pt x="2990" y="595"/>
                        <a:pt x="2978" y="769"/>
                      </a:cubicBezTo>
                      <a:cubicBezTo>
                        <a:pt x="2959" y="1025"/>
                        <a:pt x="2951" y="1281"/>
                        <a:pt x="2951" y="1537"/>
                      </a:cubicBezTo>
                      <a:cubicBezTo>
                        <a:pt x="2951" y="1657"/>
                        <a:pt x="2954" y="1776"/>
                        <a:pt x="2956" y="1896"/>
                      </a:cubicBezTo>
                      <a:cubicBezTo>
                        <a:pt x="2994" y="1891"/>
                        <a:pt x="3034" y="1890"/>
                        <a:pt x="3072" y="1890"/>
                      </a:cubicBezTo>
                      <a:cubicBezTo>
                        <a:pt x="3112" y="1890"/>
                        <a:pt x="3150" y="1891"/>
                        <a:pt x="3188" y="1896"/>
                      </a:cubicBezTo>
                      <a:cubicBezTo>
                        <a:pt x="3192" y="1776"/>
                        <a:pt x="3194" y="1657"/>
                        <a:pt x="3194" y="1537"/>
                      </a:cubicBezTo>
                      <a:cubicBezTo>
                        <a:pt x="3195" y="1281"/>
                        <a:pt x="3187" y="1025"/>
                        <a:pt x="3168" y="769"/>
                      </a:cubicBezTo>
                      <a:cubicBezTo>
                        <a:pt x="3156" y="595"/>
                        <a:pt x="3139" y="420"/>
                        <a:pt x="3115" y="246"/>
                      </a:cubicBezTo>
                      <a:lnTo>
                        <a:pt x="3115" y="246"/>
                      </a:lnTo>
                      <a:cubicBezTo>
                        <a:pt x="3598" y="253"/>
                        <a:pt x="4053" y="382"/>
                        <a:pt x="4450" y="604"/>
                      </a:cubicBezTo>
                      <a:cubicBezTo>
                        <a:pt x="4342" y="742"/>
                        <a:pt x="4240" y="885"/>
                        <a:pt x="4142" y="1031"/>
                      </a:cubicBezTo>
                      <a:cubicBezTo>
                        <a:pt x="3998" y="1243"/>
                        <a:pt x="3864" y="1460"/>
                        <a:pt x="3735" y="1682"/>
                      </a:cubicBezTo>
                      <a:cubicBezTo>
                        <a:pt x="3676" y="1785"/>
                        <a:pt x="3618" y="1890"/>
                        <a:pt x="3561" y="1995"/>
                      </a:cubicBezTo>
                      <a:cubicBezTo>
                        <a:pt x="3632" y="2027"/>
                        <a:pt x="3700" y="2065"/>
                        <a:pt x="3762" y="2111"/>
                      </a:cubicBezTo>
                      <a:cubicBezTo>
                        <a:pt x="3824" y="2009"/>
                        <a:pt x="3886" y="1907"/>
                        <a:pt x="3946" y="1804"/>
                      </a:cubicBezTo>
                      <a:cubicBezTo>
                        <a:pt x="4074" y="1582"/>
                        <a:pt x="4195" y="1356"/>
                        <a:pt x="4308" y="1125"/>
                      </a:cubicBezTo>
                      <a:cubicBezTo>
                        <a:pt x="4384" y="968"/>
                        <a:pt x="4456" y="809"/>
                        <a:pt x="4522" y="645"/>
                      </a:cubicBezTo>
                      <a:cubicBezTo>
                        <a:pt x="4924" y="885"/>
                        <a:pt x="5260" y="1223"/>
                        <a:pt x="5501" y="1624"/>
                      </a:cubicBezTo>
                      <a:cubicBezTo>
                        <a:pt x="5337" y="1689"/>
                        <a:pt x="5177" y="1763"/>
                        <a:pt x="5020" y="1838"/>
                      </a:cubicBezTo>
                      <a:cubicBezTo>
                        <a:pt x="4790" y="1951"/>
                        <a:pt x="4563" y="2072"/>
                        <a:pt x="4342" y="2200"/>
                      </a:cubicBezTo>
                      <a:cubicBezTo>
                        <a:pt x="4238" y="2259"/>
                        <a:pt x="4137" y="2321"/>
                        <a:pt x="4035" y="2383"/>
                      </a:cubicBezTo>
                      <a:cubicBezTo>
                        <a:pt x="4080" y="2447"/>
                        <a:pt x="4118" y="2513"/>
                        <a:pt x="4151" y="2584"/>
                      </a:cubicBezTo>
                      <a:cubicBezTo>
                        <a:pt x="4255" y="2527"/>
                        <a:pt x="4360" y="2470"/>
                        <a:pt x="4463" y="2410"/>
                      </a:cubicBezTo>
                      <a:cubicBezTo>
                        <a:pt x="4685" y="2283"/>
                        <a:pt x="4903" y="2147"/>
                        <a:pt x="5116" y="2005"/>
                      </a:cubicBezTo>
                      <a:cubicBezTo>
                        <a:pt x="5260" y="1906"/>
                        <a:pt x="5403" y="1804"/>
                        <a:pt x="5542" y="1695"/>
                      </a:cubicBezTo>
                      <a:cubicBezTo>
                        <a:pt x="5763" y="2092"/>
                        <a:pt x="5894" y="2547"/>
                        <a:pt x="5901" y="3032"/>
                      </a:cubicBezTo>
                      <a:cubicBezTo>
                        <a:pt x="5725" y="3007"/>
                        <a:pt x="5551" y="2990"/>
                        <a:pt x="5376" y="2977"/>
                      </a:cubicBezTo>
                      <a:cubicBezTo>
                        <a:pt x="5120" y="2960"/>
                        <a:pt x="4865" y="2952"/>
                        <a:pt x="4609" y="2952"/>
                      </a:cubicBezTo>
                      <a:cubicBezTo>
                        <a:pt x="4489" y="2952"/>
                        <a:pt x="4370" y="2953"/>
                        <a:pt x="4251" y="2957"/>
                      </a:cubicBezTo>
                      <a:cubicBezTo>
                        <a:pt x="4254" y="2995"/>
                        <a:pt x="4257" y="3034"/>
                        <a:pt x="4257" y="3073"/>
                      </a:cubicBezTo>
                      <a:cubicBezTo>
                        <a:pt x="4257" y="3113"/>
                        <a:pt x="4254" y="3151"/>
                        <a:pt x="4251" y="3189"/>
                      </a:cubicBezTo>
                      <a:cubicBezTo>
                        <a:pt x="4370" y="3192"/>
                        <a:pt x="4489" y="3195"/>
                        <a:pt x="4609" y="3195"/>
                      </a:cubicBezTo>
                      <a:cubicBezTo>
                        <a:pt x="4865" y="3195"/>
                        <a:pt x="5120" y="3186"/>
                        <a:pt x="5376" y="3169"/>
                      </a:cubicBezTo>
                      <a:cubicBezTo>
                        <a:pt x="5551" y="3156"/>
                        <a:pt x="5725" y="3140"/>
                        <a:pt x="5901" y="3114"/>
                      </a:cubicBezTo>
                      <a:lnTo>
                        <a:pt x="5901" y="3114"/>
                      </a:lnTo>
                      <a:cubicBezTo>
                        <a:pt x="5894" y="3599"/>
                        <a:pt x="5763" y="4054"/>
                        <a:pt x="5542" y="4451"/>
                      </a:cubicBezTo>
                      <a:cubicBezTo>
                        <a:pt x="5403" y="4342"/>
                        <a:pt x="5260" y="4241"/>
                        <a:pt x="5116" y="4142"/>
                      </a:cubicBezTo>
                      <a:cubicBezTo>
                        <a:pt x="4903" y="3999"/>
                        <a:pt x="4685" y="3863"/>
                        <a:pt x="4463" y="3736"/>
                      </a:cubicBezTo>
                      <a:cubicBezTo>
                        <a:pt x="4360" y="3677"/>
                        <a:pt x="4257" y="3619"/>
                        <a:pt x="4151" y="3562"/>
                      </a:cubicBezTo>
                      <a:cubicBezTo>
                        <a:pt x="4118" y="3633"/>
                        <a:pt x="4080" y="3699"/>
                        <a:pt x="4035" y="3763"/>
                      </a:cubicBezTo>
                      <a:cubicBezTo>
                        <a:pt x="4137" y="3825"/>
                        <a:pt x="4238" y="3887"/>
                        <a:pt x="4342" y="3947"/>
                      </a:cubicBezTo>
                      <a:cubicBezTo>
                        <a:pt x="4563" y="4074"/>
                        <a:pt x="4790" y="4195"/>
                        <a:pt x="5020" y="4308"/>
                      </a:cubicBezTo>
                      <a:cubicBezTo>
                        <a:pt x="5178" y="4383"/>
                        <a:pt x="5337" y="4457"/>
                        <a:pt x="5501" y="4522"/>
                      </a:cubicBezTo>
                      <a:cubicBezTo>
                        <a:pt x="5260" y="4923"/>
                        <a:pt x="4924" y="5261"/>
                        <a:pt x="4522" y="5501"/>
                      </a:cubicBezTo>
                      <a:cubicBezTo>
                        <a:pt x="4456" y="5337"/>
                        <a:pt x="4384" y="5178"/>
                        <a:pt x="4308" y="5021"/>
                      </a:cubicBezTo>
                      <a:cubicBezTo>
                        <a:pt x="4195" y="4790"/>
                        <a:pt x="4074" y="4564"/>
                        <a:pt x="3946" y="4342"/>
                      </a:cubicBezTo>
                      <a:cubicBezTo>
                        <a:pt x="3886" y="4239"/>
                        <a:pt x="3826" y="4137"/>
                        <a:pt x="3762" y="4036"/>
                      </a:cubicBezTo>
                      <a:cubicBezTo>
                        <a:pt x="3700" y="4081"/>
                        <a:pt x="3632" y="4119"/>
                        <a:pt x="3561" y="4152"/>
                      </a:cubicBezTo>
                      <a:cubicBezTo>
                        <a:pt x="3618" y="4256"/>
                        <a:pt x="3676" y="4361"/>
                        <a:pt x="3735" y="4464"/>
                      </a:cubicBezTo>
                      <a:cubicBezTo>
                        <a:pt x="3864" y="4686"/>
                        <a:pt x="3998" y="4904"/>
                        <a:pt x="4142" y="5116"/>
                      </a:cubicBezTo>
                      <a:cubicBezTo>
                        <a:pt x="4240" y="5261"/>
                        <a:pt x="4342" y="5404"/>
                        <a:pt x="4450" y="5542"/>
                      </a:cubicBezTo>
                      <a:cubicBezTo>
                        <a:pt x="4055" y="5764"/>
                        <a:pt x="3598" y="5893"/>
                        <a:pt x="3115" y="5900"/>
                      </a:cubicBezTo>
                      <a:cubicBezTo>
                        <a:pt x="3139" y="5726"/>
                        <a:pt x="3156" y="5551"/>
                        <a:pt x="3168" y="5377"/>
                      </a:cubicBezTo>
                      <a:cubicBezTo>
                        <a:pt x="3187" y="5121"/>
                        <a:pt x="3195" y="4865"/>
                        <a:pt x="3194" y="4610"/>
                      </a:cubicBezTo>
                      <a:cubicBezTo>
                        <a:pt x="3194" y="4489"/>
                        <a:pt x="3192" y="4371"/>
                        <a:pt x="3188" y="4251"/>
                      </a:cubicBezTo>
                      <a:cubicBezTo>
                        <a:pt x="3150" y="4255"/>
                        <a:pt x="3112" y="4256"/>
                        <a:pt x="3072" y="4256"/>
                      </a:cubicBezTo>
                      <a:cubicBezTo>
                        <a:pt x="3034" y="4256"/>
                        <a:pt x="2994" y="4255"/>
                        <a:pt x="2956" y="4251"/>
                      </a:cubicBezTo>
                      <a:cubicBezTo>
                        <a:pt x="2954" y="4371"/>
                        <a:pt x="2951" y="4489"/>
                        <a:pt x="2951" y="4610"/>
                      </a:cubicBezTo>
                      <a:cubicBezTo>
                        <a:pt x="2951" y="4865"/>
                        <a:pt x="2959" y="5121"/>
                        <a:pt x="2978" y="5377"/>
                      </a:cubicBezTo>
                      <a:cubicBezTo>
                        <a:pt x="2990" y="5551"/>
                        <a:pt x="3006" y="5726"/>
                        <a:pt x="3031" y="5900"/>
                      </a:cubicBezTo>
                      <a:cubicBezTo>
                        <a:pt x="2546" y="5893"/>
                        <a:pt x="2091" y="5764"/>
                        <a:pt x="1696" y="5542"/>
                      </a:cubicBezTo>
                      <a:cubicBezTo>
                        <a:pt x="1804" y="5404"/>
                        <a:pt x="1905" y="5261"/>
                        <a:pt x="2004" y="5116"/>
                      </a:cubicBezTo>
                      <a:cubicBezTo>
                        <a:pt x="2146" y="4904"/>
                        <a:pt x="2282" y="4686"/>
                        <a:pt x="2411" y="4464"/>
                      </a:cubicBezTo>
                      <a:cubicBezTo>
                        <a:pt x="2470" y="4361"/>
                        <a:pt x="2528" y="4256"/>
                        <a:pt x="2585" y="4152"/>
                      </a:cubicBezTo>
                      <a:cubicBezTo>
                        <a:pt x="2512" y="4119"/>
                        <a:pt x="2446" y="4081"/>
                        <a:pt x="2384" y="4036"/>
                      </a:cubicBezTo>
                      <a:cubicBezTo>
                        <a:pt x="2320" y="4136"/>
                        <a:pt x="2259" y="4239"/>
                        <a:pt x="2200" y="4342"/>
                      </a:cubicBezTo>
                      <a:cubicBezTo>
                        <a:pt x="2071" y="4564"/>
                        <a:pt x="1950" y="4790"/>
                        <a:pt x="1838" y="5021"/>
                      </a:cubicBezTo>
                      <a:cubicBezTo>
                        <a:pt x="1762" y="5178"/>
                        <a:pt x="1688" y="5337"/>
                        <a:pt x="1623" y="5501"/>
                      </a:cubicBezTo>
                      <a:cubicBezTo>
                        <a:pt x="1222" y="5261"/>
                        <a:pt x="886" y="4923"/>
                        <a:pt x="645" y="4522"/>
                      </a:cubicBezTo>
                      <a:cubicBezTo>
                        <a:pt x="808" y="4457"/>
                        <a:pt x="968" y="4383"/>
                        <a:pt x="1126" y="4308"/>
                      </a:cubicBezTo>
                      <a:cubicBezTo>
                        <a:pt x="1356" y="4195"/>
                        <a:pt x="1582" y="4074"/>
                        <a:pt x="1803" y="3947"/>
                      </a:cubicBezTo>
                      <a:cubicBezTo>
                        <a:pt x="1906" y="3887"/>
                        <a:pt x="2009" y="3825"/>
                        <a:pt x="2111" y="3763"/>
                      </a:cubicBezTo>
                      <a:cubicBezTo>
                        <a:pt x="2066" y="3699"/>
                        <a:pt x="2026" y="3633"/>
                        <a:pt x="1995" y="3562"/>
                      </a:cubicBezTo>
                      <a:cubicBezTo>
                        <a:pt x="1889" y="3619"/>
                        <a:pt x="1785" y="3677"/>
                        <a:pt x="1681" y="3736"/>
                      </a:cubicBezTo>
                      <a:cubicBezTo>
                        <a:pt x="1459" y="3863"/>
                        <a:pt x="1242" y="3999"/>
                        <a:pt x="1030" y="4142"/>
                      </a:cubicBezTo>
                      <a:cubicBezTo>
                        <a:pt x="886" y="4241"/>
                        <a:pt x="743" y="4342"/>
                        <a:pt x="604" y="4451"/>
                      </a:cubicBezTo>
                      <a:cubicBezTo>
                        <a:pt x="381" y="4054"/>
                        <a:pt x="252" y="3599"/>
                        <a:pt x="245" y="3114"/>
                      </a:cubicBezTo>
                      <a:lnTo>
                        <a:pt x="245" y="3114"/>
                      </a:lnTo>
                      <a:cubicBezTo>
                        <a:pt x="419" y="3140"/>
                        <a:pt x="594" y="3155"/>
                        <a:pt x="768" y="3169"/>
                      </a:cubicBezTo>
                      <a:cubicBezTo>
                        <a:pt x="1026" y="3186"/>
                        <a:pt x="1281" y="3195"/>
                        <a:pt x="1537" y="3195"/>
                      </a:cubicBezTo>
                      <a:cubicBezTo>
                        <a:pt x="1656" y="3195"/>
                        <a:pt x="1776" y="3192"/>
                        <a:pt x="1895" y="3189"/>
                      </a:cubicBezTo>
                      <a:cubicBezTo>
                        <a:pt x="1891" y="3151"/>
                        <a:pt x="1889" y="3113"/>
                        <a:pt x="1889" y="3073"/>
                      </a:cubicBezTo>
                      <a:cubicBezTo>
                        <a:pt x="1889" y="3034"/>
                        <a:pt x="1891" y="2995"/>
                        <a:pt x="1895" y="2957"/>
                      </a:cubicBezTo>
                      <a:cubicBezTo>
                        <a:pt x="1776" y="2953"/>
                        <a:pt x="1656" y="2952"/>
                        <a:pt x="1537" y="2952"/>
                      </a:cubicBezTo>
                      <a:cubicBezTo>
                        <a:pt x="1281" y="2952"/>
                        <a:pt x="1026" y="2960"/>
                        <a:pt x="768" y="2977"/>
                      </a:cubicBezTo>
                      <a:cubicBezTo>
                        <a:pt x="594" y="2990"/>
                        <a:pt x="419" y="3007"/>
                        <a:pt x="245" y="3032"/>
                      </a:cubicBezTo>
                      <a:cubicBezTo>
                        <a:pt x="252" y="2547"/>
                        <a:pt x="381" y="2092"/>
                        <a:pt x="604" y="1695"/>
                      </a:cubicBezTo>
                      <a:cubicBezTo>
                        <a:pt x="743" y="1804"/>
                        <a:pt x="886" y="1906"/>
                        <a:pt x="1030" y="2005"/>
                      </a:cubicBezTo>
                      <a:cubicBezTo>
                        <a:pt x="1242" y="2147"/>
                        <a:pt x="1459" y="2283"/>
                        <a:pt x="1681" y="2410"/>
                      </a:cubicBezTo>
                      <a:cubicBezTo>
                        <a:pt x="1785" y="2470"/>
                        <a:pt x="1889" y="2527"/>
                        <a:pt x="1995" y="2584"/>
                      </a:cubicBezTo>
                      <a:cubicBezTo>
                        <a:pt x="2026" y="2513"/>
                        <a:pt x="2066" y="2447"/>
                        <a:pt x="2111" y="2383"/>
                      </a:cubicBezTo>
                      <a:cubicBezTo>
                        <a:pt x="2009" y="2321"/>
                        <a:pt x="1906" y="2259"/>
                        <a:pt x="1803" y="2200"/>
                      </a:cubicBezTo>
                      <a:cubicBezTo>
                        <a:pt x="1582" y="2072"/>
                        <a:pt x="1356" y="1951"/>
                        <a:pt x="1126" y="1838"/>
                      </a:cubicBezTo>
                      <a:cubicBezTo>
                        <a:pt x="968" y="1763"/>
                        <a:pt x="808" y="1689"/>
                        <a:pt x="645" y="1624"/>
                      </a:cubicBezTo>
                      <a:cubicBezTo>
                        <a:pt x="886" y="1223"/>
                        <a:pt x="1222" y="885"/>
                        <a:pt x="1623" y="645"/>
                      </a:cubicBezTo>
                      <a:cubicBezTo>
                        <a:pt x="1688" y="809"/>
                        <a:pt x="1762" y="968"/>
                        <a:pt x="1838" y="1125"/>
                      </a:cubicBezTo>
                      <a:cubicBezTo>
                        <a:pt x="1950" y="1356"/>
                        <a:pt x="2071" y="1582"/>
                        <a:pt x="2200" y="1804"/>
                      </a:cubicBezTo>
                      <a:cubicBezTo>
                        <a:pt x="2259" y="1907"/>
                        <a:pt x="2320" y="2009"/>
                        <a:pt x="2384" y="2111"/>
                      </a:cubicBezTo>
                      <a:cubicBezTo>
                        <a:pt x="2446" y="2065"/>
                        <a:pt x="2512" y="2027"/>
                        <a:pt x="2585" y="1995"/>
                      </a:cubicBezTo>
                      <a:cubicBezTo>
                        <a:pt x="2528" y="1890"/>
                        <a:pt x="2470" y="1785"/>
                        <a:pt x="2411" y="1682"/>
                      </a:cubicBezTo>
                      <a:cubicBezTo>
                        <a:pt x="2282" y="1460"/>
                        <a:pt x="2146" y="1243"/>
                        <a:pt x="2004" y="1031"/>
                      </a:cubicBezTo>
                      <a:cubicBezTo>
                        <a:pt x="1905" y="885"/>
                        <a:pt x="1804" y="742"/>
                        <a:pt x="1696" y="604"/>
                      </a:cubicBezTo>
                      <a:cubicBezTo>
                        <a:pt x="2091" y="382"/>
                        <a:pt x="2546" y="253"/>
                        <a:pt x="3031" y="246"/>
                      </a:cubicBezTo>
                      <a:close/>
                      <a:moveTo>
                        <a:pt x="3072" y="0"/>
                      </a:moveTo>
                      <a:cubicBezTo>
                        <a:pt x="1376" y="0"/>
                        <a:pt x="1" y="1377"/>
                        <a:pt x="1" y="3073"/>
                      </a:cubicBezTo>
                      <a:cubicBezTo>
                        <a:pt x="1" y="4769"/>
                        <a:pt x="1376" y="6145"/>
                        <a:pt x="3072" y="6145"/>
                      </a:cubicBezTo>
                      <a:cubicBezTo>
                        <a:pt x="4770" y="6145"/>
                        <a:pt x="6145" y="4769"/>
                        <a:pt x="6145" y="3073"/>
                      </a:cubicBezTo>
                      <a:cubicBezTo>
                        <a:pt x="6145" y="1377"/>
                        <a:pt x="4770" y="0"/>
                        <a:pt x="307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40"/>
                <p:cNvSpPr/>
                <p:nvPr/>
              </p:nvSpPr>
              <p:spPr>
                <a:xfrm>
                  <a:off x="3389599" y="3202257"/>
                  <a:ext cx="217738" cy="217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7" h="1858" extrusionOk="0">
                      <a:moveTo>
                        <a:pt x="928" y="0"/>
                      </a:moveTo>
                      <a:cubicBezTo>
                        <a:pt x="858" y="0"/>
                        <a:pt x="801" y="58"/>
                        <a:pt x="801" y="129"/>
                      </a:cubicBezTo>
                      <a:cubicBezTo>
                        <a:pt x="801" y="200"/>
                        <a:pt x="858" y="256"/>
                        <a:pt x="928" y="256"/>
                      </a:cubicBezTo>
                      <a:cubicBezTo>
                        <a:pt x="999" y="256"/>
                        <a:pt x="1057" y="200"/>
                        <a:pt x="1057" y="129"/>
                      </a:cubicBezTo>
                      <a:cubicBezTo>
                        <a:pt x="1057" y="58"/>
                        <a:pt x="999" y="0"/>
                        <a:pt x="928" y="0"/>
                      </a:cubicBezTo>
                      <a:close/>
                      <a:moveTo>
                        <a:pt x="363" y="235"/>
                      </a:moveTo>
                      <a:cubicBezTo>
                        <a:pt x="330" y="235"/>
                        <a:pt x="297" y="248"/>
                        <a:pt x="272" y="273"/>
                      </a:cubicBezTo>
                      <a:cubicBezTo>
                        <a:pt x="223" y="323"/>
                        <a:pt x="223" y="403"/>
                        <a:pt x="272" y="454"/>
                      </a:cubicBezTo>
                      <a:cubicBezTo>
                        <a:pt x="297" y="479"/>
                        <a:pt x="330" y="491"/>
                        <a:pt x="363" y="491"/>
                      </a:cubicBezTo>
                      <a:cubicBezTo>
                        <a:pt x="396" y="491"/>
                        <a:pt x="429" y="479"/>
                        <a:pt x="453" y="454"/>
                      </a:cubicBezTo>
                      <a:cubicBezTo>
                        <a:pt x="504" y="403"/>
                        <a:pt x="504" y="323"/>
                        <a:pt x="453" y="273"/>
                      </a:cubicBezTo>
                      <a:cubicBezTo>
                        <a:pt x="429" y="248"/>
                        <a:pt x="396" y="235"/>
                        <a:pt x="363" y="235"/>
                      </a:cubicBezTo>
                      <a:close/>
                      <a:moveTo>
                        <a:pt x="1494" y="235"/>
                      </a:moveTo>
                      <a:cubicBezTo>
                        <a:pt x="1462" y="235"/>
                        <a:pt x="1429" y="248"/>
                        <a:pt x="1405" y="273"/>
                      </a:cubicBezTo>
                      <a:cubicBezTo>
                        <a:pt x="1354" y="323"/>
                        <a:pt x="1354" y="403"/>
                        <a:pt x="1405" y="454"/>
                      </a:cubicBezTo>
                      <a:cubicBezTo>
                        <a:pt x="1429" y="479"/>
                        <a:pt x="1462" y="491"/>
                        <a:pt x="1494" y="491"/>
                      </a:cubicBezTo>
                      <a:cubicBezTo>
                        <a:pt x="1527" y="491"/>
                        <a:pt x="1559" y="479"/>
                        <a:pt x="1584" y="454"/>
                      </a:cubicBezTo>
                      <a:cubicBezTo>
                        <a:pt x="1635" y="403"/>
                        <a:pt x="1635" y="323"/>
                        <a:pt x="1584" y="273"/>
                      </a:cubicBezTo>
                      <a:cubicBezTo>
                        <a:pt x="1559" y="248"/>
                        <a:pt x="1527" y="235"/>
                        <a:pt x="1494" y="235"/>
                      </a:cubicBezTo>
                      <a:close/>
                      <a:moveTo>
                        <a:pt x="128" y="800"/>
                      </a:moveTo>
                      <a:cubicBezTo>
                        <a:pt x="58" y="800"/>
                        <a:pt x="1" y="858"/>
                        <a:pt x="1" y="929"/>
                      </a:cubicBezTo>
                      <a:cubicBezTo>
                        <a:pt x="1" y="1000"/>
                        <a:pt x="58" y="1056"/>
                        <a:pt x="128" y="1056"/>
                      </a:cubicBezTo>
                      <a:cubicBezTo>
                        <a:pt x="199" y="1056"/>
                        <a:pt x="257" y="1000"/>
                        <a:pt x="257" y="929"/>
                      </a:cubicBezTo>
                      <a:cubicBezTo>
                        <a:pt x="257" y="858"/>
                        <a:pt x="199" y="800"/>
                        <a:pt x="128" y="800"/>
                      </a:cubicBezTo>
                      <a:close/>
                      <a:moveTo>
                        <a:pt x="1728" y="800"/>
                      </a:moveTo>
                      <a:cubicBezTo>
                        <a:pt x="1658" y="800"/>
                        <a:pt x="1601" y="858"/>
                        <a:pt x="1601" y="929"/>
                      </a:cubicBezTo>
                      <a:cubicBezTo>
                        <a:pt x="1601" y="1000"/>
                        <a:pt x="1658" y="1056"/>
                        <a:pt x="1728" y="1056"/>
                      </a:cubicBezTo>
                      <a:cubicBezTo>
                        <a:pt x="1729" y="1056"/>
                        <a:pt x="1730" y="1056"/>
                        <a:pt x="1731" y="1056"/>
                      </a:cubicBezTo>
                      <a:cubicBezTo>
                        <a:pt x="1800" y="1056"/>
                        <a:pt x="1857" y="999"/>
                        <a:pt x="1857" y="929"/>
                      </a:cubicBezTo>
                      <a:cubicBezTo>
                        <a:pt x="1857" y="858"/>
                        <a:pt x="1799" y="800"/>
                        <a:pt x="1728" y="800"/>
                      </a:cubicBezTo>
                      <a:close/>
                      <a:moveTo>
                        <a:pt x="363" y="1367"/>
                      </a:moveTo>
                      <a:cubicBezTo>
                        <a:pt x="330" y="1367"/>
                        <a:pt x="297" y="1379"/>
                        <a:pt x="272" y="1404"/>
                      </a:cubicBezTo>
                      <a:cubicBezTo>
                        <a:pt x="223" y="1455"/>
                        <a:pt x="223" y="1535"/>
                        <a:pt x="272" y="1585"/>
                      </a:cubicBezTo>
                      <a:cubicBezTo>
                        <a:pt x="297" y="1610"/>
                        <a:pt x="330" y="1623"/>
                        <a:pt x="363" y="1623"/>
                      </a:cubicBezTo>
                      <a:cubicBezTo>
                        <a:pt x="396" y="1623"/>
                        <a:pt x="429" y="1610"/>
                        <a:pt x="453" y="1585"/>
                      </a:cubicBezTo>
                      <a:cubicBezTo>
                        <a:pt x="504" y="1535"/>
                        <a:pt x="504" y="1453"/>
                        <a:pt x="453" y="1404"/>
                      </a:cubicBezTo>
                      <a:cubicBezTo>
                        <a:pt x="429" y="1379"/>
                        <a:pt x="396" y="1367"/>
                        <a:pt x="363" y="1367"/>
                      </a:cubicBezTo>
                      <a:close/>
                      <a:moveTo>
                        <a:pt x="1494" y="1367"/>
                      </a:moveTo>
                      <a:cubicBezTo>
                        <a:pt x="1462" y="1367"/>
                        <a:pt x="1429" y="1379"/>
                        <a:pt x="1405" y="1404"/>
                      </a:cubicBezTo>
                      <a:cubicBezTo>
                        <a:pt x="1354" y="1455"/>
                        <a:pt x="1354" y="1535"/>
                        <a:pt x="1405" y="1585"/>
                      </a:cubicBezTo>
                      <a:cubicBezTo>
                        <a:pt x="1429" y="1610"/>
                        <a:pt x="1462" y="1623"/>
                        <a:pt x="1494" y="1623"/>
                      </a:cubicBezTo>
                      <a:cubicBezTo>
                        <a:pt x="1527" y="1623"/>
                        <a:pt x="1559" y="1610"/>
                        <a:pt x="1584" y="1585"/>
                      </a:cubicBezTo>
                      <a:cubicBezTo>
                        <a:pt x="1635" y="1535"/>
                        <a:pt x="1635" y="1453"/>
                        <a:pt x="1584" y="1404"/>
                      </a:cubicBezTo>
                      <a:cubicBezTo>
                        <a:pt x="1559" y="1379"/>
                        <a:pt x="1527" y="1367"/>
                        <a:pt x="1494" y="1367"/>
                      </a:cubicBezTo>
                      <a:close/>
                      <a:moveTo>
                        <a:pt x="928" y="1600"/>
                      </a:moveTo>
                      <a:cubicBezTo>
                        <a:pt x="858" y="1600"/>
                        <a:pt x="801" y="1658"/>
                        <a:pt x="801" y="1729"/>
                      </a:cubicBezTo>
                      <a:cubicBezTo>
                        <a:pt x="801" y="1800"/>
                        <a:pt x="858" y="1858"/>
                        <a:pt x="928" y="1858"/>
                      </a:cubicBezTo>
                      <a:cubicBezTo>
                        <a:pt x="999" y="1858"/>
                        <a:pt x="1057" y="1800"/>
                        <a:pt x="1057" y="1729"/>
                      </a:cubicBezTo>
                      <a:cubicBezTo>
                        <a:pt x="1057" y="1658"/>
                        <a:pt x="999" y="1600"/>
                        <a:pt x="928" y="160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40"/>
                <p:cNvSpPr/>
                <p:nvPr/>
              </p:nvSpPr>
              <p:spPr>
                <a:xfrm>
                  <a:off x="3159897" y="3432427"/>
                  <a:ext cx="1642" cy="37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" h="32" extrusionOk="0">
                      <a:moveTo>
                        <a:pt x="1" y="1"/>
                      </a:moveTo>
                      <a:cubicBezTo>
                        <a:pt x="5" y="11"/>
                        <a:pt x="9" y="22"/>
                        <a:pt x="14" y="32"/>
                      </a:cubicBezTo>
                      <a:lnTo>
                        <a:pt x="14" y="32"/>
                      </a:lnTo>
                      <a:cubicBezTo>
                        <a:pt x="9" y="22"/>
                        <a:pt x="5" y="11"/>
                        <a:pt x="1" y="1"/>
                      </a:cubicBezTo>
                      <a:close/>
                    </a:path>
                  </a:pathLst>
                </a:custGeom>
                <a:solidFill>
                  <a:srgbClr val="D2D6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40"/>
                <p:cNvSpPr/>
                <p:nvPr/>
              </p:nvSpPr>
              <p:spPr>
                <a:xfrm>
                  <a:off x="4059709" y="2236199"/>
                  <a:ext cx="198039" cy="43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9" h="374" extrusionOk="0">
                      <a:moveTo>
                        <a:pt x="845" y="0"/>
                      </a:moveTo>
                      <a:cubicBezTo>
                        <a:pt x="474" y="0"/>
                        <a:pt x="153" y="153"/>
                        <a:pt x="1" y="374"/>
                      </a:cubicBezTo>
                      <a:lnTo>
                        <a:pt x="1688" y="374"/>
                      </a:lnTo>
                      <a:cubicBezTo>
                        <a:pt x="1536" y="153"/>
                        <a:pt x="1215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40"/>
                <p:cNvSpPr/>
                <p:nvPr/>
              </p:nvSpPr>
              <p:spPr>
                <a:xfrm>
                  <a:off x="4059709" y="2348411"/>
                  <a:ext cx="198039" cy="43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9" h="374" extrusionOk="0">
                      <a:moveTo>
                        <a:pt x="1" y="0"/>
                      </a:moveTo>
                      <a:cubicBezTo>
                        <a:pt x="153" y="221"/>
                        <a:pt x="474" y="373"/>
                        <a:pt x="845" y="373"/>
                      </a:cubicBezTo>
                      <a:cubicBezTo>
                        <a:pt x="1215" y="373"/>
                        <a:pt x="1536" y="221"/>
                        <a:pt x="16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40"/>
                <p:cNvSpPr/>
                <p:nvPr/>
              </p:nvSpPr>
              <p:spPr>
                <a:xfrm>
                  <a:off x="5715110" y="2314290"/>
                  <a:ext cx="198039" cy="43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9" h="372" extrusionOk="0">
                      <a:moveTo>
                        <a:pt x="844" y="0"/>
                      </a:moveTo>
                      <a:cubicBezTo>
                        <a:pt x="474" y="0"/>
                        <a:pt x="153" y="151"/>
                        <a:pt x="0" y="372"/>
                      </a:cubicBezTo>
                      <a:lnTo>
                        <a:pt x="1688" y="372"/>
                      </a:lnTo>
                      <a:cubicBezTo>
                        <a:pt x="1537" y="151"/>
                        <a:pt x="121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40"/>
                <p:cNvSpPr/>
                <p:nvPr/>
              </p:nvSpPr>
              <p:spPr>
                <a:xfrm>
                  <a:off x="1959678" y="2835134"/>
                  <a:ext cx="911286" cy="575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2" h="4906" extrusionOk="0">
                      <a:moveTo>
                        <a:pt x="760" y="1"/>
                      </a:moveTo>
                      <a:cubicBezTo>
                        <a:pt x="623" y="485"/>
                        <a:pt x="478" y="965"/>
                        <a:pt x="374" y="1428"/>
                      </a:cubicBezTo>
                      <a:cubicBezTo>
                        <a:pt x="1" y="3089"/>
                        <a:pt x="1493" y="3955"/>
                        <a:pt x="3359" y="4432"/>
                      </a:cubicBezTo>
                      <a:cubicBezTo>
                        <a:pt x="3987" y="4591"/>
                        <a:pt x="6989" y="4841"/>
                        <a:pt x="7644" y="4895"/>
                      </a:cubicBezTo>
                      <a:lnTo>
                        <a:pt x="7644" y="4895"/>
                      </a:lnTo>
                      <a:cubicBezTo>
                        <a:pt x="7504" y="4883"/>
                        <a:pt x="7364" y="4871"/>
                        <a:pt x="7228" y="4859"/>
                      </a:cubicBezTo>
                      <a:cubicBezTo>
                        <a:pt x="7191" y="4593"/>
                        <a:pt x="7171" y="4323"/>
                        <a:pt x="7171" y="4047"/>
                      </a:cubicBezTo>
                      <a:cubicBezTo>
                        <a:pt x="7171" y="3352"/>
                        <a:pt x="7291" y="2683"/>
                        <a:pt x="7512" y="2061"/>
                      </a:cubicBezTo>
                      <a:cubicBezTo>
                        <a:pt x="4651" y="1317"/>
                        <a:pt x="2101" y="553"/>
                        <a:pt x="760" y="1"/>
                      </a:cubicBezTo>
                      <a:close/>
                      <a:moveTo>
                        <a:pt x="7644" y="4895"/>
                      </a:moveTo>
                      <a:lnTo>
                        <a:pt x="7644" y="4895"/>
                      </a:lnTo>
                      <a:cubicBezTo>
                        <a:pt x="7652" y="4896"/>
                        <a:pt x="7660" y="4896"/>
                        <a:pt x="7667" y="4897"/>
                      </a:cubicBezTo>
                      <a:cubicBezTo>
                        <a:pt x="7701" y="4900"/>
                        <a:pt x="7736" y="4903"/>
                        <a:pt x="7770" y="4905"/>
                      </a:cubicBezTo>
                      <a:cubicBezTo>
                        <a:pt x="7772" y="4905"/>
                        <a:pt x="7727" y="4902"/>
                        <a:pt x="7644" y="489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40"/>
                <p:cNvSpPr/>
                <p:nvPr/>
              </p:nvSpPr>
              <p:spPr>
                <a:xfrm>
                  <a:off x="5715110" y="2426268"/>
                  <a:ext cx="198157" cy="43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" h="374" extrusionOk="0">
                      <a:moveTo>
                        <a:pt x="0" y="1"/>
                      </a:moveTo>
                      <a:cubicBezTo>
                        <a:pt x="153" y="221"/>
                        <a:pt x="474" y="374"/>
                        <a:pt x="844" y="374"/>
                      </a:cubicBezTo>
                      <a:cubicBezTo>
                        <a:pt x="1216" y="374"/>
                        <a:pt x="1537" y="221"/>
                        <a:pt x="168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40"/>
                <p:cNvSpPr/>
                <p:nvPr/>
              </p:nvSpPr>
              <p:spPr>
                <a:xfrm>
                  <a:off x="8403524" y="3374152"/>
                  <a:ext cx="934854" cy="118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3" h="1011" extrusionOk="0">
                      <a:moveTo>
                        <a:pt x="1794" y="0"/>
                      </a:moveTo>
                      <a:cubicBezTo>
                        <a:pt x="1763" y="339"/>
                        <a:pt x="1704" y="672"/>
                        <a:pt x="1617" y="992"/>
                      </a:cubicBezTo>
                      <a:lnTo>
                        <a:pt x="6" y="992"/>
                      </a:lnTo>
                      <a:cubicBezTo>
                        <a:pt x="5" y="998"/>
                        <a:pt x="2" y="1005"/>
                        <a:pt x="0" y="1011"/>
                      </a:cubicBezTo>
                      <a:lnTo>
                        <a:pt x="6300" y="1011"/>
                      </a:lnTo>
                      <a:cubicBezTo>
                        <a:pt x="7027" y="1011"/>
                        <a:pt x="7656" y="601"/>
                        <a:pt x="797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40"/>
                <p:cNvSpPr/>
                <p:nvPr/>
              </p:nvSpPr>
              <p:spPr>
                <a:xfrm>
                  <a:off x="9014187" y="2932806"/>
                  <a:ext cx="349412" cy="40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3414" extrusionOk="0">
                      <a:moveTo>
                        <a:pt x="2193" y="0"/>
                      </a:moveTo>
                      <a:cubicBezTo>
                        <a:pt x="884" y="0"/>
                        <a:pt x="1" y="1336"/>
                        <a:pt x="511" y="2540"/>
                      </a:cubicBezTo>
                      <a:lnTo>
                        <a:pt x="761" y="3132"/>
                      </a:lnTo>
                      <a:cubicBezTo>
                        <a:pt x="833" y="3302"/>
                        <a:pt x="1000" y="3414"/>
                        <a:pt x="1185" y="3414"/>
                      </a:cubicBezTo>
                      <a:lnTo>
                        <a:pt x="2899" y="3414"/>
                      </a:lnTo>
                      <a:cubicBezTo>
                        <a:pt x="2951" y="3240"/>
                        <a:pt x="2979" y="3057"/>
                        <a:pt x="2979" y="2868"/>
                      </a:cubicBezTo>
                      <a:lnTo>
                        <a:pt x="2979" y="2427"/>
                      </a:lnTo>
                      <a:cubicBezTo>
                        <a:pt x="2979" y="2544"/>
                        <a:pt x="2962" y="2657"/>
                        <a:pt x="2930" y="2765"/>
                      </a:cubicBezTo>
                      <a:lnTo>
                        <a:pt x="1867" y="2765"/>
                      </a:lnTo>
                      <a:cubicBezTo>
                        <a:pt x="1754" y="2765"/>
                        <a:pt x="1649" y="2696"/>
                        <a:pt x="1605" y="2591"/>
                      </a:cubicBezTo>
                      <a:lnTo>
                        <a:pt x="1508" y="2359"/>
                      </a:lnTo>
                      <a:cubicBezTo>
                        <a:pt x="1164" y="1548"/>
                        <a:pt x="1759" y="649"/>
                        <a:pt x="2640" y="649"/>
                      </a:cubicBezTo>
                      <a:lnTo>
                        <a:pt x="2979" y="649"/>
                      </a:lnTo>
                      <a:lnTo>
                        <a:pt x="297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40"/>
                <p:cNvSpPr/>
                <p:nvPr/>
              </p:nvSpPr>
              <p:spPr>
                <a:xfrm>
                  <a:off x="3678866" y="2003683"/>
                  <a:ext cx="3694509" cy="14889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09" h="12699" extrusionOk="0">
                      <a:moveTo>
                        <a:pt x="29135" y="0"/>
                      </a:moveTo>
                      <a:cubicBezTo>
                        <a:pt x="29039" y="0"/>
                        <a:pt x="28942" y="18"/>
                        <a:pt x="28849" y="54"/>
                      </a:cubicBezTo>
                      <a:lnTo>
                        <a:pt x="27849" y="443"/>
                      </a:lnTo>
                      <a:cubicBezTo>
                        <a:pt x="27621" y="532"/>
                        <a:pt x="27471" y="751"/>
                        <a:pt x="27471" y="994"/>
                      </a:cubicBezTo>
                      <a:lnTo>
                        <a:pt x="27471" y="1431"/>
                      </a:lnTo>
                      <a:cubicBezTo>
                        <a:pt x="27471" y="1759"/>
                        <a:pt x="27737" y="2023"/>
                        <a:pt x="28064" y="2023"/>
                      </a:cubicBezTo>
                      <a:lnTo>
                        <a:pt x="30048" y="2023"/>
                      </a:lnTo>
                      <a:cubicBezTo>
                        <a:pt x="30078" y="2023"/>
                        <a:pt x="30107" y="2022"/>
                        <a:pt x="30136" y="2017"/>
                      </a:cubicBezTo>
                      <a:lnTo>
                        <a:pt x="30136" y="2017"/>
                      </a:lnTo>
                      <a:cubicBezTo>
                        <a:pt x="30139" y="3866"/>
                        <a:pt x="30093" y="9147"/>
                        <a:pt x="29538" y="11670"/>
                      </a:cubicBezTo>
                      <a:lnTo>
                        <a:pt x="15313" y="11670"/>
                      </a:lnTo>
                      <a:cubicBezTo>
                        <a:pt x="16113" y="6977"/>
                        <a:pt x="14568" y="788"/>
                        <a:pt x="14552" y="725"/>
                      </a:cubicBezTo>
                      <a:lnTo>
                        <a:pt x="14416" y="759"/>
                      </a:lnTo>
                      <a:cubicBezTo>
                        <a:pt x="14432" y="822"/>
                        <a:pt x="15976" y="7004"/>
                        <a:pt x="15171" y="11670"/>
                      </a:cubicBezTo>
                      <a:lnTo>
                        <a:pt x="5876" y="11670"/>
                      </a:lnTo>
                      <a:cubicBezTo>
                        <a:pt x="5093" y="9261"/>
                        <a:pt x="4279" y="7731"/>
                        <a:pt x="2416" y="5155"/>
                      </a:cubicBezTo>
                      <a:cubicBezTo>
                        <a:pt x="1476" y="3858"/>
                        <a:pt x="148" y="1147"/>
                        <a:pt x="306" y="202"/>
                      </a:cubicBezTo>
                      <a:lnTo>
                        <a:pt x="167" y="180"/>
                      </a:lnTo>
                      <a:lnTo>
                        <a:pt x="167" y="180"/>
                      </a:lnTo>
                      <a:cubicBezTo>
                        <a:pt x="1" y="1172"/>
                        <a:pt x="1328" y="3890"/>
                        <a:pt x="2302" y="5237"/>
                      </a:cubicBezTo>
                      <a:cubicBezTo>
                        <a:pt x="4149" y="7790"/>
                        <a:pt x="4959" y="9309"/>
                        <a:pt x="5735" y="11687"/>
                      </a:cubicBezTo>
                      <a:cubicBezTo>
                        <a:pt x="5373" y="11678"/>
                        <a:pt x="4924" y="11640"/>
                        <a:pt x="4402" y="11577"/>
                      </a:cubicBezTo>
                      <a:cubicBezTo>
                        <a:pt x="4375" y="11951"/>
                        <a:pt x="4312" y="12316"/>
                        <a:pt x="4218" y="12668"/>
                      </a:cubicBezTo>
                      <a:lnTo>
                        <a:pt x="3318" y="12668"/>
                      </a:lnTo>
                      <a:cubicBezTo>
                        <a:pt x="3311" y="12678"/>
                        <a:pt x="3302" y="12688"/>
                        <a:pt x="3295" y="12699"/>
                      </a:cubicBezTo>
                      <a:lnTo>
                        <a:pt x="31508" y="12699"/>
                      </a:lnTo>
                      <a:cubicBezTo>
                        <a:pt x="31504" y="12693"/>
                        <a:pt x="31500" y="12686"/>
                        <a:pt x="31497" y="12680"/>
                      </a:cubicBezTo>
                      <a:lnTo>
                        <a:pt x="30401" y="12680"/>
                      </a:lnTo>
                      <a:cubicBezTo>
                        <a:pt x="30317" y="12360"/>
                        <a:pt x="30257" y="12027"/>
                        <a:pt x="30226" y="11688"/>
                      </a:cubicBezTo>
                      <a:lnTo>
                        <a:pt x="29678" y="11688"/>
                      </a:lnTo>
                      <a:cubicBezTo>
                        <a:pt x="30236" y="9131"/>
                        <a:pt x="30278" y="3801"/>
                        <a:pt x="30276" y="1982"/>
                      </a:cubicBezTo>
                      <a:cubicBezTo>
                        <a:pt x="30327" y="1964"/>
                        <a:pt x="30373" y="1940"/>
                        <a:pt x="30417" y="1910"/>
                      </a:cubicBezTo>
                      <a:cubicBezTo>
                        <a:pt x="30594" y="1791"/>
                        <a:pt x="30710" y="1590"/>
                        <a:pt x="30710" y="1361"/>
                      </a:cubicBezTo>
                      <a:cubicBezTo>
                        <a:pt x="30710" y="1110"/>
                        <a:pt x="30589" y="872"/>
                        <a:pt x="30386" y="724"/>
                      </a:cubicBezTo>
                      <a:lnTo>
                        <a:pt x="29600" y="152"/>
                      </a:lnTo>
                      <a:cubicBezTo>
                        <a:pt x="29463" y="52"/>
                        <a:pt x="29300" y="0"/>
                        <a:pt x="291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40"/>
                <p:cNvSpPr/>
                <p:nvPr/>
              </p:nvSpPr>
              <p:spPr>
                <a:xfrm>
                  <a:off x="8229636" y="3490468"/>
                  <a:ext cx="1290" cy="2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9" extrusionOk="0">
                      <a:moveTo>
                        <a:pt x="1" y="19"/>
                      </a:moveTo>
                      <a:lnTo>
                        <a:pt x="1" y="19"/>
                      </a:lnTo>
                      <a:cubicBezTo>
                        <a:pt x="3" y="12"/>
                        <a:pt x="8" y="6"/>
                        <a:pt x="10" y="0"/>
                      </a:cubicBezTo>
                      <a:lnTo>
                        <a:pt x="10" y="0"/>
                      </a:lnTo>
                      <a:cubicBezTo>
                        <a:pt x="8" y="6"/>
                        <a:pt x="3" y="12"/>
                        <a:pt x="1" y="19"/>
                      </a:cubicBezTo>
                      <a:close/>
                    </a:path>
                  </a:pathLst>
                </a:custGeom>
                <a:solidFill>
                  <a:srgbClr val="BEC1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40"/>
                <p:cNvSpPr/>
                <p:nvPr/>
              </p:nvSpPr>
              <p:spPr>
                <a:xfrm>
                  <a:off x="2800160" y="2567208"/>
                  <a:ext cx="6495789" cy="923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0" h="7875" extrusionOk="0">
                      <a:moveTo>
                        <a:pt x="53039" y="0"/>
                      </a:moveTo>
                      <a:lnTo>
                        <a:pt x="53039" y="0"/>
                      </a:lnTo>
                      <a:cubicBezTo>
                        <a:pt x="53298" y="479"/>
                        <a:pt x="53445" y="1028"/>
                        <a:pt x="53445" y="1611"/>
                      </a:cubicBezTo>
                      <a:cubicBezTo>
                        <a:pt x="53445" y="1729"/>
                        <a:pt x="53439" y="1845"/>
                        <a:pt x="53427" y="1959"/>
                      </a:cubicBezTo>
                      <a:lnTo>
                        <a:pt x="52440" y="1566"/>
                      </a:lnTo>
                      <a:lnTo>
                        <a:pt x="52440" y="1566"/>
                      </a:lnTo>
                      <a:lnTo>
                        <a:pt x="54529" y="2399"/>
                      </a:lnTo>
                      <a:cubicBezTo>
                        <a:pt x="54602" y="2427"/>
                        <a:pt x="54678" y="2441"/>
                        <a:pt x="54753" y="2441"/>
                      </a:cubicBezTo>
                      <a:cubicBezTo>
                        <a:pt x="54946" y="2441"/>
                        <a:pt x="55134" y="2349"/>
                        <a:pt x="55251" y="2184"/>
                      </a:cubicBezTo>
                      <a:cubicBezTo>
                        <a:pt x="55393" y="1982"/>
                        <a:pt x="55400" y="1715"/>
                        <a:pt x="55267" y="1507"/>
                      </a:cubicBezTo>
                      <a:lnTo>
                        <a:pt x="54755" y="703"/>
                      </a:lnTo>
                      <a:cubicBezTo>
                        <a:pt x="54505" y="308"/>
                        <a:pt x="54081" y="59"/>
                        <a:pt x="53615" y="33"/>
                      </a:cubicBezTo>
                      <a:lnTo>
                        <a:pt x="53039" y="0"/>
                      </a:lnTo>
                      <a:close/>
                      <a:moveTo>
                        <a:pt x="5955" y="390"/>
                      </a:moveTo>
                      <a:cubicBezTo>
                        <a:pt x="2672" y="390"/>
                        <a:pt x="0" y="3062"/>
                        <a:pt x="0" y="6345"/>
                      </a:cubicBezTo>
                      <a:cubicBezTo>
                        <a:pt x="0" y="6621"/>
                        <a:pt x="21" y="6892"/>
                        <a:pt x="58" y="7158"/>
                      </a:cubicBezTo>
                      <a:cubicBezTo>
                        <a:pt x="307" y="7179"/>
                        <a:pt x="561" y="7200"/>
                        <a:pt x="822" y="7221"/>
                      </a:cubicBezTo>
                      <a:cubicBezTo>
                        <a:pt x="773" y="6936"/>
                        <a:pt x="747" y="6643"/>
                        <a:pt x="747" y="6345"/>
                      </a:cubicBezTo>
                      <a:cubicBezTo>
                        <a:pt x="747" y="3469"/>
                        <a:pt x="3079" y="1136"/>
                        <a:pt x="5955" y="1136"/>
                      </a:cubicBezTo>
                      <a:cubicBezTo>
                        <a:pt x="8832" y="1136"/>
                        <a:pt x="11164" y="3469"/>
                        <a:pt x="11164" y="6345"/>
                      </a:cubicBezTo>
                      <a:cubicBezTo>
                        <a:pt x="11164" y="6878"/>
                        <a:pt x="11085" y="7391"/>
                        <a:pt x="10936" y="7874"/>
                      </a:cubicBezTo>
                      <a:lnTo>
                        <a:pt x="11711" y="7874"/>
                      </a:lnTo>
                      <a:cubicBezTo>
                        <a:pt x="11841" y="7387"/>
                        <a:pt x="11910" y="6874"/>
                        <a:pt x="11910" y="6345"/>
                      </a:cubicBezTo>
                      <a:cubicBezTo>
                        <a:pt x="11910" y="3062"/>
                        <a:pt x="9239" y="390"/>
                        <a:pt x="5955" y="390"/>
                      </a:cubicBezTo>
                      <a:close/>
                      <a:moveTo>
                        <a:pt x="43651" y="390"/>
                      </a:moveTo>
                      <a:cubicBezTo>
                        <a:pt x="40368" y="390"/>
                        <a:pt x="37696" y="3062"/>
                        <a:pt x="37696" y="6345"/>
                      </a:cubicBezTo>
                      <a:cubicBezTo>
                        <a:pt x="37696" y="6874"/>
                        <a:pt x="37767" y="7387"/>
                        <a:pt x="37895" y="7874"/>
                      </a:cubicBezTo>
                      <a:lnTo>
                        <a:pt x="38671" y="7874"/>
                      </a:lnTo>
                      <a:cubicBezTo>
                        <a:pt x="38523" y="7391"/>
                        <a:pt x="38442" y="6878"/>
                        <a:pt x="38442" y="6345"/>
                      </a:cubicBezTo>
                      <a:cubicBezTo>
                        <a:pt x="38442" y="3469"/>
                        <a:pt x="40775" y="1136"/>
                        <a:pt x="43651" y="1136"/>
                      </a:cubicBezTo>
                      <a:cubicBezTo>
                        <a:pt x="46527" y="1136"/>
                        <a:pt x="48860" y="3469"/>
                        <a:pt x="48860" y="6345"/>
                      </a:cubicBezTo>
                      <a:cubicBezTo>
                        <a:pt x="48860" y="6878"/>
                        <a:pt x="48779" y="7391"/>
                        <a:pt x="48631" y="7874"/>
                      </a:cubicBezTo>
                      <a:lnTo>
                        <a:pt x="49405" y="7874"/>
                      </a:lnTo>
                      <a:cubicBezTo>
                        <a:pt x="49535" y="7387"/>
                        <a:pt x="49606" y="6874"/>
                        <a:pt x="49606" y="6345"/>
                      </a:cubicBezTo>
                      <a:cubicBezTo>
                        <a:pt x="49606" y="3062"/>
                        <a:pt x="46935" y="390"/>
                        <a:pt x="43651" y="39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40"/>
                <p:cNvSpPr/>
                <p:nvPr/>
              </p:nvSpPr>
              <p:spPr>
                <a:xfrm>
                  <a:off x="626376" y="821291"/>
                  <a:ext cx="2203292" cy="303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91" h="25903" extrusionOk="0">
                      <a:moveTo>
                        <a:pt x="0" y="1"/>
                      </a:moveTo>
                      <a:lnTo>
                        <a:pt x="0" y="22308"/>
                      </a:lnTo>
                      <a:cubicBezTo>
                        <a:pt x="0" y="24290"/>
                        <a:pt x="1613" y="25902"/>
                        <a:pt x="3595" y="25902"/>
                      </a:cubicBezTo>
                      <a:lnTo>
                        <a:pt x="15196" y="25902"/>
                      </a:lnTo>
                      <a:cubicBezTo>
                        <a:pt x="17178" y="25902"/>
                        <a:pt x="18791" y="24290"/>
                        <a:pt x="18791" y="22308"/>
                      </a:cubicBezTo>
                      <a:lnTo>
                        <a:pt x="18791" y="14743"/>
                      </a:lnTo>
                      <a:lnTo>
                        <a:pt x="18288" y="14743"/>
                      </a:lnTo>
                      <a:lnTo>
                        <a:pt x="18288" y="22308"/>
                      </a:lnTo>
                      <a:cubicBezTo>
                        <a:pt x="18288" y="24013"/>
                        <a:pt x="16901" y="25399"/>
                        <a:pt x="15196" y="25399"/>
                      </a:cubicBezTo>
                      <a:lnTo>
                        <a:pt x="3595" y="25399"/>
                      </a:lnTo>
                      <a:cubicBezTo>
                        <a:pt x="1890" y="25399"/>
                        <a:pt x="503" y="24013"/>
                        <a:pt x="503" y="22308"/>
                      </a:cubicBezTo>
                      <a:lnTo>
                        <a:pt x="5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6" name="Google Shape;336;p40"/>
            <p:cNvSpPr/>
            <p:nvPr/>
          </p:nvSpPr>
          <p:spPr>
            <a:xfrm>
              <a:off x="7072805" y="2760950"/>
              <a:ext cx="576522" cy="734023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289;p40">
            <a:extLst>
              <a:ext uri="{FF2B5EF4-FFF2-40B4-BE49-F238E27FC236}">
                <a16:creationId xmlns:a16="http://schemas.microsoft.com/office/drawing/2014/main" id="{88D2FD85-B3A2-4CD8-8515-C6D3C5409F31}"/>
              </a:ext>
            </a:extLst>
          </p:cNvPr>
          <p:cNvSpPr txBox="1">
            <a:spLocks/>
          </p:cNvSpPr>
          <p:nvPr/>
        </p:nvSpPr>
        <p:spPr>
          <a:xfrm>
            <a:off x="2200272" y="1001463"/>
            <a:ext cx="507576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2060"/>
                </a:solidFill>
              </a:rPr>
              <a:t>DATA 230    DATA VISUALIZATION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3"/>
          <p:cNvSpPr/>
          <p:nvPr/>
        </p:nvSpPr>
        <p:spPr>
          <a:xfrm>
            <a:off x="7461423" y="4600641"/>
            <a:ext cx="1600082" cy="3791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53"/>
          <p:cNvSpPr/>
          <p:nvPr/>
        </p:nvSpPr>
        <p:spPr>
          <a:xfrm rot="5400000" flipH="1">
            <a:off x="-1207731" y="95145"/>
            <a:ext cx="3205950" cy="509506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53"/>
          <p:cNvSpPr/>
          <p:nvPr/>
        </p:nvSpPr>
        <p:spPr>
          <a:xfrm>
            <a:off x="395244" y="19392"/>
            <a:ext cx="1600082" cy="3791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8D90A6-157F-4F16-8C1A-6BDD180C9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383" y="467693"/>
            <a:ext cx="8009263" cy="456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54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3"/>
          <p:cNvSpPr/>
          <p:nvPr/>
        </p:nvSpPr>
        <p:spPr>
          <a:xfrm>
            <a:off x="7461423" y="4600641"/>
            <a:ext cx="1600082" cy="3791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53"/>
          <p:cNvSpPr/>
          <p:nvPr/>
        </p:nvSpPr>
        <p:spPr>
          <a:xfrm rot="5400000" flipH="1">
            <a:off x="-952978" y="143836"/>
            <a:ext cx="3205950" cy="509506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53"/>
          <p:cNvSpPr/>
          <p:nvPr/>
        </p:nvSpPr>
        <p:spPr>
          <a:xfrm>
            <a:off x="395244" y="19392"/>
            <a:ext cx="1600082" cy="3791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CCC1A4-B6EF-49CA-A150-D2DF47197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031" y="516553"/>
            <a:ext cx="7081261" cy="460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069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3"/>
          <p:cNvSpPr/>
          <p:nvPr/>
        </p:nvSpPr>
        <p:spPr>
          <a:xfrm>
            <a:off x="7461423" y="4600641"/>
            <a:ext cx="1600082" cy="3791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53"/>
          <p:cNvSpPr/>
          <p:nvPr/>
        </p:nvSpPr>
        <p:spPr>
          <a:xfrm rot="5400000" flipH="1">
            <a:off x="-1218747" y="78620"/>
            <a:ext cx="3172900" cy="542557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53"/>
          <p:cNvSpPr/>
          <p:nvPr/>
        </p:nvSpPr>
        <p:spPr>
          <a:xfrm>
            <a:off x="482014" y="160300"/>
            <a:ext cx="1600082" cy="3791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B2301C-07FA-4F91-A021-DB80157FC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12" y="560974"/>
            <a:ext cx="8320463" cy="445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98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4"/>
          <p:cNvSpPr/>
          <p:nvPr/>
        </p:nvSpPr>
        <p:spPr>
          <a:xfrm>
            <a:off x="3076079" y="1279272"/>
            <a:ext cx="5396100" cy="10611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44"/>
          <p:cNvGrpSpPr/>
          <p:nvPr/>
        </p:nvGrpSpPr>
        <p:grpSpPr>
          <a:xfrm>
            <a:off x="-533641" y="2362757"/>
            <a:ext cx="5083715" cy="2780837"/>
            <a:chOff x="-481288" y="2168075"/>
            <a:chExt cx="5439455" cy="2975431"/>
          </a:xfrm>
        </p:grpSpPr>
        <p:sp>
          <p:nvSpPr>
            <p:cNvPr id="451" name="Google Shape;451;p44"/>
            <p:cNvSpPr/>
            <p:nvPr/>
          </p:nvSpPr>
          <p:spPr>
            <a:xfrm flipH="1">
              <a:off x="-481288" y="2237993"/>
              <a:ext cx="5439455" cy="2905430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4"/>
            <p:cNvSpPr/>
            <p:nvPr/>
          </p:nvSpPr>
          <p:spPr>
            <a:xfrm flipH="1">
              <a:off x="-330472" y="2925914"/>
              <a:ext cx="5002279" cy="2217592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4"/>
            <p:cNvSpPr/>
            <p:nvPr/>
          </p:nvSpPr>
          <p:spPr>
            <a:xfrm>
              <a:off x="367656" y="2499274"/>
              <a:ext cx="508313" cy="647218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4"/>
            <p:cNvSpPr/>
            <p:nvPr/>
          </p:nvSpPr>
          <p:spPr>
            <a:xfrm>
              <a:off x="1587130" y="2168075"/>
              <a:ext cx="881741" cy="1122649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" name="Google Shape;455;p44"/>
          <p:cNvSpPr/>
          <p:nvPr/>
        </p:nvSpPr>
        <p:spPr>
          <a:xfrm flipH="1">
            <a:off x="3360327" y="4333453"/>
            <a:ext cx="1279148" cy="30312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44"/>
          <p:cNvSpPr txBox="1">
            <a:spLocks noGrp="1"/>
          </p:cNvSpPr>
          <p:nvPr>
            <p:ph type="title"/>
          </p:nvPr>
        </p:nvSpPr>
        <p:spPr>
          <a:xfrm>
            <a:off x="3540426" y="1416753"/>
            <a:ext cx="4181595" cy="916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3">
                    <a:lumMod val="50000"/>
                  </a:schemeClr>
                </a:solidFill>
              </a:rPr>
              <a:t>L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</a:rPr>
              <a:t>et’s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go to the Tableau Workbooks….</a:t>
            </a:r>
            <a:r>
              <a:rPr lang="en" sz="2400" dirty="0"/>
              <a:t>ESS</a:t>
            </a:r>
            <a:endParaRPr dirty="0"/>
          </a:p>
        </p:txBody>
      </p:sp>
      <p:sp>
        <p:nvSpPr>
          <p:cNvPr id="507" name="Google Shape;507;p44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You can enter a subtitle here if you need it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458" name="Google Shape;458;p44"/>
          <p:cNvGrpSpPr/>
          <p:nvPr/>
        </p:nvGrpSpPr>
        <p:grpSpPr>
          <a:xfrm flipH="1">
            <a:off x="-1941462" y="2728633"/>
            <a:ext cx="5154289" cy="2414615"/>
            <a:chOff x="713225" y="2253700"/>
            <a:chExt cx="5046298" cy="2364025"/>
          </a:xfrm>
        </p:grpSpPr>
        <p:sp>
          <p:nvSpPr>
            <p:cNvPr id="459" name="Google Shape;459;p44"/>
            <p:cNvSpPr/>
            <p:nvPr/>
          </p:nvSpPr>
          <p:spPr>
            <a:xfrm>
              <a:off x="847107" y="2253700"/>
              <a:ext cx="259413" cy="2346494"/>
            </a:xfrm>
            <a:custGeom>
              <a:avLst/>
              <a:gdLst/>
              <a:ahLst/>
              <a:cxnLst/>
              <a:rect l="l" t="t" r="r" b="b"/>
              <a:pathLst>
                <a:path w="3854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3853" y="34860"/>
                  </a:lnTo>
                  <a:lnTo>
                    <a:pt x="3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4"/>
            <p:cNvSpPr/>
            <p:nvPr/>
          </p:nvSpPr>
          <p:spPr>
            <a:xfrm>
              <a:off x="1106456" y="2253700"/>
              <a:ext cx="658628" cy="2346494"/>
            </a:xfrm>
            <a:custGeom>
              <a:avLst/>
              <a:gdLst/>
              <a:ahLst/>
              <a:cxnLst/>
              <a:rect l="l" t="t" r="r" b="b"/>
              <a:pathLst>
                <a:path w="9785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9784" y="34860"/>
                  </a:lnTo>
                  <a:lnTo>
                    <a:pt x="9784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4"/>
            <p:cNvSpPr/>
            <p:nvPr/>
          </p:nvSpPr>
          <p:spPr>
            <a:xfrm>
              <a:off x="1164074" y="2999235"/>
              <a:ext cx="543326" cy="571462"/>
            </a:xfrm>
            <a:custGeom>
              <a:avLst/>
              <a:gdLst/>
              <a:ahLst/>
              <a:cxnLst/>
              <a:rect l="l" t="t" r="r" b="b"/>
              <a:pathLst>
                <a:path w="8072" h="8490" extrusionOk="0">
                  <a:moveTo>
                    <a:pt x="3734" y="1730"/>
                  </a:moveTo>
                  <a:lnTo>
                    <a:pt x="3734" y="2014"/>
                  </a:lnTo>
                  <a:lnTo>
                    <a:pt x="4339" y="2014"/>
                  </a:lnTo>
                  <a:lnTo>
                    <a:pt x="4339" y="1730"/>
                  </a:lnTo>
                  <a:close/>
                  <a:moveTo>
                    <a:pt x="3549" y="2742"/>
                  </a:moveTo>
                  <a:lnTo>
                    <a:pt x="3549" y="3088"/>
                  </a:lnTo>
                  <a:lnTo>
                    <a:pt x="4524" y="3088"/>
                  </a:lnTo>
                  <a:lnTo>
                    <a:pt x="4524" y="2742"/>
                  </a:lnTo>
                  <a:close/>
                  <a:moveTo>
                    <a:pt x="3549" y="3237"/>
                  </a:moveTo>
                  <a:lnTo>
                    <a:pt x="3549" y="3583"/>
                  </a:lnTo>
                  <a:lnTo>
                    <a:pt x="4524" y="3583"/>
                  </a:lnTo>
                  <a:lnTo>
                    <a:pt x="4524" y="3237"/>
                  </a:lnTo>
                  <a:close/>
                  <a:moveTo>
                    <a:pt x="3549" y="3730"/>
                  </a:moveTo>
                  <a:lnTo>
                    <a:pt x="3549" y="4076"/>
                  </a:lnTo>
                  <a:lnTo>
                    <a:pt x="4524" y="4076"/>
                  </a:lnTo>
                  <a:lnTo>
                    <a:pt x="4524" y="3730"/>
                  </a:lnTo>
                  <a:close/>
                  <a:moveTo>
                    <a:pt x="3549" y="4225"/>
                  </a:moveTo>
                  <a:lnTo>
                    <a:pt x="3549" y="4571"/>
                  </a:lnTo>
                  <a:lnTo>
                    <a:pt x="4524" y="4571"/>
                  </a:lnTo>
                  <a:lnTo>
                    <a:pt x="4524" y="4225"/>
                  </a:lnTo>
                  <a:close/>
                  <a:moveTo>
                    <a:pt x="4716" y="2335"/>
                  </a:moveTo>
                  <a:lnTo>
                    <a:pt x="4716" y="4681"/>
                  </a:lnTo>
                  <a:lnTo>
                    <a:pt x="3358" y="4681"/>
                  </a:lnTo>
                  <a:lnTo>
                    <a:pt x="3358" y="2335"/>
                  </a:lnTo>
                  <a:close/>
                  <a:moveTo>
                    <a:pt x="3184" y="2161"/>
                  </a:moveTo>
                  <a:lnTo>
                    <a:pt x="3184" y="4855"/>
                  </a:lnTo>
                  <a:lnTo>
                    <a:pt x="4890" y="4855"/>
                  </a:lnTo>
                  <a:lnTo>
                    <a:pt x="4890" y="2161"/>
                  </a:lnTo>
                  <a:close/>
                  <a:moveTo>
                    <a:pt x="7006" y="964"/>
                  </a:moveTo>
                  <a:cubicBezTo>
                    <a:pt x="7022" y="964"/>
                    <a:pt x="7034" y="977"/>
                    <a:pt x="7034" y="992"/>
                  </a:cubicBezTo>
                  <a:lnTo>
                    <a:pt x="7034" y="5505"/>
                  </a:lnTo>
                  <a:cubicBezTo>
                    <a:pt x="7034" y="5522"/>
                    <a:pt x="7022" y="5535"/>
                    <a:pt x="7006" y="5535"/>
                  </a:cubicBezTo>
                  <a:lnTo>
                    <a:pt x="1068" y="5535"/>
                  </a:lnTo>
                  <a:cubicBezTo>
                    <a:pt x="1053" y="5535"/>
                    <a:pt x="1038" y="5521"/>
                    <a:pt x="1038" y="5505"/>
                  </a:cubicBezTo>
                  <a:lnTo>
                    <a:pt x="1038" y="992"/>
                  </a:lnTo>
                  <a:cubicBezTo>
                    <a:pt x="1038" y="977"/>
                    <a:pt x="1053" y="964"/>
                    <a:pt x="1068" y="964"/>
                  </a:cubicBezTo>
                  <a:close/>
                  <a:moveTo>
                    <a:pt x="1683" y="6020"/>
                  </a:moveTo>
                  <a:lnTo>
                    <a:pt x="1683" y="6691"/>
                  </a:lnTo>
                  <a:lnTo>
                    <a:pt x="1038" y="6691"/>
                  </a:lnTo>
                  <a:lnTo>
                    <a:pt x="1038" y="6020"/>
                  </a:lnTo>
                  <a:close/>
                  <a:moveTo>
                    <a:pt x="2753" y="6020"/>
                  </a:moveTo>
                  <a:lnTo>
                    <a:pt x="2753" y="6691"/>
                  </a:lnTo>
                  <a:lnTo>
                    <a:pt x="2110" y="6691"/>
                  </a:lnTo>
                  <a:lnTo>
                    <a:pt x="2110" y="6020"/>
                  </a:lnTo>
                  <a:close/>
                  <a:moveTo>
                    <a:pt x="3823" y="6020"/>
                  </a:moveTo>
                  <a:lnTo>
                    <a:pt x="3823" y="6691"/>
                  </a:lnTo>
                  <a:lnTo>
                    <a:pt x="3180" y="6691"/>
                  </a:lnTo>
                  <a:lnTo>
                    <a:pt x="3180" y="6020"/>
                  </a:lnTo>
                  <a:close/>
                  <a:moveTo>
                    <a:pt x="4894" y="6020"/>
                  </a:moveTo>
                  <a:lnTo>
                    <a:pt x="4894" y="6691"/>
                  </a:lnTo>
                  <a:lnTo>
                    <a:pt x="4250" y="6691"/>
                  </a:lnTo>
                  <a:lnTo>
                    <a:pt x="4250" y="6020"/>
                  </a:lnTo>
                  <a:close/>
                  <a:moveTo>
                    <a:pt x="5964" y="6020"/>
                  </a:moveTo>
                  <a:lnTo>
                    <a:pt x="5964" y="6691"/>
                  </a:lnTo>
                  <a:lnTo>
                    <a:pt x="5320" y="6691"/>
                  </a:lnTo>
                  <a:lnTo>
                    <a:pt x="5320" y="6020"/>
                  </a:lnTo>
                  <a:close/>
                  <a:moveTo>
                    <a:pt x="7034" y="6020"/>
                  </a:moveTo>
                  <a:lnTo>
                    <a:pt x="7034" y="6691"/>
                  </a:lnTo>
                  <a:lnTo>
                    <a:pt x="6390" y="6691"/>
                  </a:lnTo>
                  <a:lnTo>
                    <a:pt x="6390" y="6020"/>
                  </a:lnTo>
                  <a:close/>
                  <a:moveTo>
                    <a:pt x="1683" y="7178"/>
                  </a:moveTo>
                  <a:lnTo>
                    <a:pt x="1683" y="7848"/>
                  </a:lnTo>
                  <a:lnTo>
                    <a:pt x="1038" y="7848"/>
                  </a:lnTo>
                  <a:lnTo>
                    <a:pt x="1038" y="7178"/>
                  </a:lnTo>
                  <a:close/>
                  <a:moveTo>
                    <a:pt x="2753" y="7178"/>
                  </a:moveTo>
                  <a:lnTo>
                    <a:pt x="2753" y="7848"/>
                  </a:lnTo>
                  <a:lnTo>
                    <a:pt x="2110" y="7848"/>
                  </a:lnTo>
                  <a:lnTo>
                    <a:pt x="2110" y="7178"/>
                  </a:lnTo>
                  <a:close/>
                  <a:moveTo>
                    <a:pt x="3823" y="7178"/>
                  </a:moveTo>
                  <a:lnTo>
                    <a:pt x="3823" y="7848"/>
                  </a:lnTo>
                  <a:lnTo>
                    <a:pt x="3180" y="7848"/>
                  </a:lnTo>
                  <a:lnTo>
                    <a:pt x="3180" y="7178"/>
                  </a:lnTo>
                  <a:close/>
                  <a:moveTo>
                    <a:pt x="4894" y="7178"/>
                  </a:moveTo>
                  <a:lnTo>
                    <a:pt x="4894" y="7848"/>
                  </a:lnTo>
                  <a:lnTo>
                    <a:pt x="4250" y="7848"/>
                  </a:lnTo>
                  <a:lnTo>
                    <a:pt x="4250" y="7178"/>
                  </a:lnTo>
                  <a:close/>
                  <a:moveTo>
                    <a:pt x="5964" y="7178"/>
                  </a:moveTo>
                  <a:lnTo>
                    <a:pt x="5964" y="7848"/>
                  </a:lnTo>
                  <a:lnTo>
                    <a:pt x="5320" y="7848"/>
                  </a:lnTo>
                  <a:lnTo>
                    <a:pt x="5320" y="7178"/>
                  </a:lnTo>
                  <a:close/>
                  <a:moveTo>
                    <a:pt x="7034" y="7178"/>
                  </a:moveTo>
                  <a:lnTo>
                    <a:pt x="7034" y="7848"/>
                  </a:lnTo>
                  <a:lnTo>
                    <a:pt x="6390" y="7848"/>
                  </a:lnTo>
                  <a:lnTo>
                    <a:pt x="6390" y="7178"/>
                  </a:lnTo>
                  <a:close/>
                  <a:moveTo>
                    <a:pt x="1" y="0"/>
                  </a:moveTo>
                  <a:lnTo>
                    <a:pt x="1" y="8489"/>
                  </a:lnTo>
                  <a:lnTo>
                    <a:pt x="8072" y="8489"/>
                  </a:lnTo>
                  <a:lnTo>
                    <a:pt x="80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4"/>
            <p:cNvSpPr/>
            <p:nvPr/>
          </p:nvSpPr>
          <p:spPr>
            <a:xfrm>
              <a:off x="1094811" y="2253700"/>
              <a:ext cx="434015" cy="2346494"/>
            </a:xfrm>
            <a:custGeom>
              <a:avLst/>
              <a:gdLst/>
              <a:ahLst/>
              <a:cxnLst/>
              <a:rect l="l" t="t" r="r" b="b"/>
              <a:pathLst>
                <a:path w="6448" h="34861" extrusionOk="0">
                  <a:moveTo>
                    <a:pt x="4575" y="2618"/>
                  </a:moveTo>
                  <a:lnTo>
                    <a:pt x="3683" y="5900"/>
                  </a:lnTo>
                  <a:lnTo>
                    <a:pt x="4900" y="5900"/>
                  </a:lnTo>
                  <a:lnTo>
                    <a:pt x="4369" y="8844"/>
                  </a:lnTo>
                  <a:lnTo>
                    <a:pt x="6448" y="4840"/>
                  </a:lnTo>
                  <a:lnTo>
                    <a:pt x="5000" y="4840"/>
                  </a:lnTo>
                  <a:lnTo>
                    <a:pt x="6110" y="2618"/>
                  </a:lnTo>
                  <a:close/>
                  <a:moveTo>
                    <a:pt x="173" y="0"/>
                  </a:moveTo>
                  <a:cubicBezTo>
                    <a:pt x="135" y="1452"/>
                    <a:pt x="118" y="2905"/>
                    <a:pt x="89" y="4358"/>
                  </a:cubicBezTo>
                  <a:lnTo>
                    <a:pt x="41" y="8714"/>
                  </a:lnTo>
                  <a:cubicBezTo>
                    <a:pt x="12" y="11620"/>
                    <a:pt x="15" y="14525"/>
                    <a:pt x="1" y="17430"/>
                  </a:cubicBezTo>
                  <a:cubicBezTo>
                    <a:pt x="14" y="20334"/>
                    <a:pt x="12" y="23240"/>
                    <a:pt x="41" y="26145"/>
                  </a:cubicBezTo>
                  <a:lnTo>
                    <a:pt x="89" y="30503"/>
                  </a:lnTo>
                  <a:cubicBezTo>
                    <a:pt x="117" y="31954"/>
                    <a:pt x="134" y="33407"/>
                    <a:pt x="173" y="34860"/>
                  </a:cubicBezTo>
                  <a:cubicBezTo>
                    <a:pt x="213" y="33407"/>
                    <a:pt x="230" y="31954"/>
                    <a:pt x="260" y="30503"/>
                  </a:cubicBezTo>
                  <a:lnTo>
                    <a:pt x="308" y="26145"/>
                  </a:lnTo>
                  <a:cubicBezTo>
                    <a:pt x="335" y="23240"/>
                    <a:pt x="333" y="20334"/>
                    <a:pt x="347" y="17430"/>
                  </a:cubicBezTo>
                  <a:cubicBezTo>
                    <a:pt x="333" y="14525"/>
                    <a:pt x="336" y="11620"/>
                    <a:pt x="306" y="8714"/>
                  </a:cubicBezTo>
                  <a:lnTo>
                    <a:pt x="258" y="4358"/>
                  </a:lnTo>
                  <a:cubicBezTo>
                    <a:pt x="230" y="2905"/>
                    <a:pt x="213" y="1452"/>
                    <a:pt x="1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4"/>
            <p:cNvSpPr/>
            <p:nvPr/>
          </p:nvSpPr>
          <p:spPr>
            <a:xfrm>
              <a:off x="1327640" y="3682104"/>
              <a:ext cx="1099509" cy="898319"/>
            </a:xfrm>
            <a:custGeom>
              <a:avLst/>
              <a:gdLst/>
              <a:ahLst/>
              <a:cxnLst/>
              <a:rect l="l" t="t" r="r" b="b"/>
              <a:pathLst>
                <a:path w="16335" h="13346" extrusionOk="0">
                  <a:moveTo>
                    <a:pt x="1" y="1"/>
                  </a:moveTo>
                  <a:lnTo>
                    <a:pt x="1" y="2323"/>
                  </a:lnTo>
                  <a:lnTo>
                    <a:pt x="1171" y="2323"/>
                  </a:lnTo>
                  <a:lnTo>
                    <a:pt x="1171" y="9354"/>
                  </a:lnTo>
                  <a:cubicBezTo>
                    <a:pt x="1171" y="11555"/>
                    <a:pt x="2962" y="13345"/>
                    <a:pt x="5163" y="13345"/>
                  </a:cubicBezTo>
                  <a:cubicBezTo>
                    <a:pt x="7363" y="13345"/>
                    <a:pt x="9153" y="11555"/>
                    <a:pt x="9153" y="9354"/>
                  </a:cubicBezTo>
                  <a:lnTo>
                    <a:pt x="9153" y="2828"/>
                  </a:lnTo>
                  <a:cubicBezTo>
                    <a:pt x="9153" y="2149"/>
                    <a:pt x="9706" y="1597"/>
                    <a:pt x="10384" y="1597"/>
                  </a:cubicBezTo>
                  <a:lnTo>
                    <a:pt x="16335" y="1597"/>
                  </a:lnTo>
                  <a:lnTo>
                    <a:pt x="16335" y="727"/>
                  </a:lnTo>
                  <a:lnTo>
                    <a:pt x="10385" y="727"/>
                  </a:lnTo>
                  <a:cubicBezTo>
                    <a:pt x="9226" y="727"/>
                    <a:pt x="8285" y="1670"/>
                    <a:pt x="8285" y="2828"/>
                  </a:cubicBezTo>
                  <a:lnTo>
                    <a:pt x="8285" y="9354"/>
                  </a:lnTo>
                  <a:cubicBezTo>
                    <a:pt x="8285" y="11075"/>
                    <a:pt x="6884" y="12476"/>
                    <a:pt x="5163" y="12476"/>
                  </a:cubicBezTo>
                  <a:cubicBezTo>
                    <a:pt x="3441" y="12476"/>
                    <a:pt x="2040" y="11075"/>
                    <a:pt x="2040" y="9354"/>
                  </a:cubicBezTo>
                  <a:lnTo>
                    <a:pt x="2040" y="2323"/>
                  </a:lnTo>
                  <a:lnTo>
                    <a:pt x="3212" y="2323"/>
                  </a:lnTo>
                  <a:lnTo>
                    <a:pt x="32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4"/>
            <p:cNvSpPr/>
            <p:nvPr/>
          </p:nvSpPr>
          <p:spPr>
            <a:xfrm>
              <a:off x="2121170" y="3810197"/>
              <a:ext cx="3504562" cy="587616"/>
            </a:xfrm>
            <a:custGeom>
              <a:avLst/>
              <a:gdLst/>
              <a:ahLst/>
              <a:cxnLst/>
              <a:rect l="l" t="t" r="r" b="b"/>
              <a:pathLst>
                <a:path w="52066" h="8730" extrusionOk="0">
                  <a:moveTo>
                    <a:pt x="6209" y="0"/>
                  </a:moveTo>
                  <a:lnTo>
                    <a:pt x="346" y="1647"/>
                  </a:lnTo>
                  <a:lnTo>
                    <a:pt x="0" y="7363"/>
                  </a:lnTo>
                  <a:lnTo>
                    <a:pt x="52065" y="8730"/>
                  </a:lnTo>
                  <a:lnTo>
                    <a:pt x="52065" y="8730"/>
                  </a:lnTo>
                  <a:lnTo>
                    <a:pt x="51603" y="5008"/>
                  </a:lnTo>
                  <a:lnTo>
                    <a:pt x="50455" y="2768"/>
                  </a:lnTo>
                  <a:lnTo>
                    <a:pt x="454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4"/>
            <p:cNvSpPr/>
            <p:nvPr/>
          </p:nvSpPr>
          <p:spPr>
            <a:xfrm>
              <a:off x="2006943" y="2909510"/>
              <a:ext cx="3620941" cy="1488291"/>
            </a:xfrm>
            <a:custGeom>
              <a:avLst/>
              <a:gdLst/>
              <a:ahLst/>
              <a:cxnLst/>
              <a:rect l="l" t="t" r="r" b="b"/>
              <a:pathLst>
                <a:path w="53795" h="22111" extrusionOk="0">
                  <a:moveTo>
                    <a:pt x="21710" y="2597"/>
                  </a:moveTo>
                  <a:cubicBezTo>
                    <a:pt x="24367" y="2597"/>
                    <a:pt x="26988" y="2799"/>
                    <a:pt x="29121" y="3203"/>
                  </a:cubicBezTo>
                  <a:cubicBezTo>
                    <a:pt x="32778" y="3894"/>
                    <a:pt x="37670" y="5969"/>
                    <a:pt x="37670" y="5969"/>
                  </a:cubicBezTo>
                  <a:lnTo>
                    <a:pt x="37670" y="9822"/>
                  </a:lnTo>
                  <a:cubicBezTo>
                    <a:pt x="29775" y="8655"/>
                    <a:pt x="18850" y="7225"/>
                    <a:pt x="12725" y="7225"/>
                  </a:cubicBezTo>
                  <a:cubicBezTo>
                    <a:pt x="12303" y="7225"/>
                    <a:pt x="11904" y="7231"/>
                    <a:pt x="11531" y="7246"/>
                  </a:cubicBezTo>
                  <a:cubicBezTo>
                    <a:pt x="11531" y="7246"/>
                    <a:pt x="11877" y="3400"/>
                    <a:pt x="16126" y="2906"/>
                  </a:cubicBezTo>
                  <a:cubicBezTo>
                    <a:pt x="17896" y="2700"/>
                    <a:pt x="19812" y="2597"/>
                    <a:pt x="21710" y="2597"/>
                  </a:cubicBezTo>
                  <a:close/>
                  <a:moveTo>
                    <a:pt x="40822" y="6211"/>
                  </a:moveTo>
                  <a:cubicBezTo>
                    <a:pt x="45140" y="8502"/>
                    <a:pt x="47108" y="10680"/>
                    <a:pt x="47108" y="10680"/>
                  </a:cubicBezTo>
                  <a:lnTo>
                    <a:pt x="47108" y="11306"/>
                  </a:lnTo>
                  <a:cubicBezTo>
                    <a:pt x="47108" y="11306"/>
                    <a:pt x="44585" y="10878"/>
                    <a:pt x="40822" y="10299"/>
                  </a:cubicBezTo>
                  <a:lnTo>
                    <a:pt x="40822" y="6211"/>
                  </a:lnTo>
                  <a:close/>
                  <a:moveTo>
                    <a:pt x="19761" y="1"/>
                  </a:moveTo>
                  <a:cubicBezTo>
                    <a:pt x="12345" y="1"/>
                    <a:pt x="7248" y="1720"/>
                    <a:pt x="7248" y="1720"/>
                  </a:cubicBezTo>
                  <a:cubicBezTo>
                    <a:pt x="1516" y="6464"/>
                    <a:pt x="2768" y="13052"/>
                    <a:pt x="2768" y="13052"/>
                  </a:cubicBezTo>
                  <a:cubicBezTo>
                    <a:pt x="1" y="16280"/>
                    <a:pt x="1697" y="20744"/>
                    <a:pt x="1697" y="20744"/>
                  </a:cubicBezTo>
                  <a:lnTo>
                    <a:pt x="2065" y="20754"/>
                  </a:lnTo>
                  <a:cubicBezTo>
                    <a:pt x="2046" y="20579"/>
                    <a:pt x="2038" y="20402"/>
                    <a:pt x="2038" y="20224"/>
                  </a:cubicBezTo>
                  <a:cubicBezTo>
                    <a:pt x="2038" y="17331"/>
                    <a:pt x="4383" y="14986"/>
                    <a:pt x="7276" y="14986"/>
                  </a:cubicBezTo>
                  <a:cubicBezTo>
                    <a:pt x="10168" y="14986"/>
                    <a:pt x="12513" y="17331"/>
                    <a:pt x="12513" y="20224"/>
                  </a:cubicBezTo>
                  <a:cubicBezTo>
                    <a:pt x="12513" y="20497"/>
                    <a:pt x="12492" y="20765"/>
                    <a:pt x="12452" y="21027"/>
                  </a:cubicBezTo>
                  <a:lnTo>
                    <a:pt x="42944" y="21827"/>
                  </a:lnTo>
                  <a:cubicBezTo>
                    <a:pt x="42782" y="21322"/>
                    <a:pt x="42693" y="20784"/>
                    <a:pt x="42693" y="20224"/>
                  </a:cubicBezTo>
                  <a:cubicBezTo>
                    <a:pt x="42693" y="17331"/>
                    <a:pt x="45038" y="14986"/>
                    <a:pt x="47932" y="14986"/>
                  </a:cubicBezTo>
                  <a:cubicBezTo>
                    <a:pt x="50824" y="14986"/>
                    <a:pt x="53169" y="17331"/>
                    <a:pt x="53169" y="20224"/>
                  </a:cubicBezTo>
                  <a:cubicBezTo>
                    <a:pt x="53169" y="20880"/>
                    <a:pt x="53047" y="21507"/>
                    <a:pt x="52827" y="22087"/>
                  </a:cubicBezTo>
                  <a:lnTo>
                    <a:pt x="53762" y="22111"/>
                  </a:lnTo>
                  <a:cubicBezTo>
                    <a:pt x="53762" y="22111"/>
                    <a:pt x="53728" y="20859"/>
                    <a:pt x="53762" y="18652"/>
                  </a:cubicBezTo>
                  <a:cubicBezTo>
                    <a:pt x="53795" y="16446"/>
                    <a:pt x="53136" y="16478"/>
                    <a:pt x="51159" y="13777"/>
                  </a:cubicBezTo>
                  <a:cubicBezTo>
                    <a:pt x="49183" y="11076"/>
                    <a:pt x="48162" y="10153"/>
                    <a:pt x="48162" y="10153"/>
                  </a:cubicBezTo>
                  <a:cubicBezTo>
                    <a:pt x="38313" y="1975"/>
                    <a:pt x="27707" y="1"/>
                    <a:pt x="1976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4"/>
            <p:cNvSpPr/>
            <p:nvPr/>
          </p:nvSpPr>
          <p:spPr>
            <a:xfrm>
              <a:off x="4769859" y="3604966"/>
              <a:ext cx="23626" cy="3769"/>
            </a:xfrm>
            <a:custGeom>
              <a:avLst/>
              <a:gdLst/>
              <a:ahLst/>
              <a:cxnLst/>
              <a:rect l="l" t="t" r="r" b="b"/>
              <a:pathLst>
                <a:path w="351" h="56" extrusionOk="0">
                  <a:moveTo>
                    <a:pt x="1" y="1"/>
                  </a:moveTo>
                  <a:lnTo>
                    <a:pt x="1" y="1"/>
                  </a:lnTo>
                  <a:cubicBezTo>
                    <a:pt x="119" y="19"/>
                    <a:pt x="235" y="37"/>
                    <a:pt x="350" y="56"/>
                  </a:cubicBezTo>
                  <a:cubicBezTo>
                    <a:pt x="236" y="37"/>
                    <a:pt x="119" y="19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4"/>
            <p:cNvSpPr/>
            <p:nvPr/>
          </p:nvSpPr>
          <p:spPr>
            <a:xfrm>
              <a:off x="5175273" y="3670055"/>
              <a:ext cx="2558" cy="538"/>
            </a:xfrm>
            <a:custGeom>
              <a:avLst/>
              <a:gdLst/>
              <a:ahLst/>
              <a:cxnLst/>
              <a:rect l="l" t="t" r="r" b="b"/>
              <a:pathLst>
                <a:path w="38" h="8" extrusionOk="0">
                  <a:moveTo>
                    <a:pt x="38" y="7"/>
                  </a:moveTo>
                  <a:cubicBezTo>
                    <a:pt x="38" y="7"/>
                    <a:pt x="23" y="5"/>
                    <a:pt x="1" y="0"/>
                  </a:cubicBezTo>
                  <a:cubicBezTo>
                    <a:pt x="23" y="5"/>
                    <a:pt x="38" y="7"/>
                    <a:pt x="38" y="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4"/>
            <p:cNvSpPr/>
            <p:nvPr/>
          </p:nvSpPr>
          <p:spPr>
            <a:xfrm>
              <a:off x="5176283" y="3626774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"/>
                    <a:pt x="8" y="10"/>
                    <a:pt x="13" y="13"/>
                  </a:cubicBezTo>
                  <a:cubicBezTo>
                    <a:pt x="8" y="9"/>
                    <a:pt x="6" y="6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4"/>
            <p:cNvSpPr/>
            <p:nvPr/>
          </p:nvSpPr>
          <p:spPr>
            <a:xfrm>
              <a:off x="4905490" y="3626169"/>
              <a:ext cx="45973" cy="7404"/>
            </a:xfrm>
            <a:custGeom>
              <a:avLst/>
              <a:gdLst/>
              <a:ahLst/>
              <a:cxnLst/>
              <a:rect l="l" t="t" r="r" b="b"/>
              <a:pathLst>
                <a:path w="683" h="110" extrusionOk="0">
                  <a:moveTo>
                    <a:pt x="683" y="110"/>
                  </a:moveTo>
                  <a:cubicBezTo>
                    <a:pt x="464" y="74"/>
                    <a:pt x="236" y="39"/>
                    <a:pt x="0" y="1"/>
                  </a:cubicBezTo>
                  <a:cubicBezTo>
                    <a:pt x="236" y="39"/>
                    <a:pt x="464" y="74"/>
                    <a:pt x="683" y="11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4"/>
            <p:cNvSpPr/>
            <p:nvPr/>
          </p:nvSpPr>
          <p:spPr>
            <a:xfrm>
              <a:off x="4855344" y="3618293"/>
              <a:ext cx="21001" cy="3365"/>
            </a:xfrm>
            <a:custGeom>
              <a:avLst/>
              <a:gdLst/>
              <a:ahLst/>
              <a:cxnLst/>
              <a:rect l="l" t="t" r="r" b="b"/>
              <a:pathLst>
                <a:path w="312" h="50" extrusionOk="0">
                  <a:moveTo>
                    <a:pt x="311" y="50"/>
                  </a:moveTo>
                  <a:cubicBezTo>
                    <a:pt x="210" y="34"/>
                    <a:pt x="106" y="17"/>
                    <a:pt x="0" y="0"/>
                  </a:cubicBezTo>
                  <a:cubicBezTo>
                    <a:pt x="106" y="17"/>
                    <a:pt x="210" y="34"/>
                    <a:pt x="311" y="5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4"/>
            <p:cNvSpPr/>
            <p:nvPr/>
          </p:nvSpPr>
          <p:spPr>
            <a:xfrm>
              <a:off x="4880383" y="3622265"/>
              <a:ext cx="20799" cy="3298"/>
            </a:xfrm>
            <a:custGeom>
              <a:avLst/>
              <a:gdLst/>
              <a:ahLst/>
              <a:cxnLst/>
              <a:rect l="l" t="t" r="r" b="b"/>
              <a:pathLst>
                <a:path w="309" h="49" extrusionOk="0">
                  <a:moveTo>
                    <a:pt x="308" y="49"/>
                  </a:moveTo>
                  <a:cubicBezTo>
                    <a:pt x="206" y="33"/>
                    <a:pt x="105" y="16"/>
                    <a:pt x="0" y="1"/>
                  </a:cubicBezTo>
                  <a:cubicBezTo>
                    <a:pt x="105" y="16"/>
                    <a:pt x="206" y="33"/>
                    <a:pt x="308" y="4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4"/>
            <p:cNvSpPr/>
            <p:nvPr/>
          </p:nvSpPr>
          <p:spPr>
            <a:xfrm>
              <a:off x="5168138" y="3618361"/>
              <a:ext cx="3231" cy="3231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1" y="1"/>
                  </a:moveTo>
                  <a:cubicBezTo>
                    <a:pt x="18" y="18"/>
                    <a:pt x="33" y="33"/>
                    <a:pt x="47" y="48"/>
                  </a:cubicBezTo>
                  <a:cubicBezTo>
                    <a:pt x="33" y="33"/>
                    <a:pt x="18" y="18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4"/>
            <p:cNvSpPr/>
            <p:nvPr/>
          </p:nvSpPr>
          <p:spPr>
            <a:xfrm>
              <a:off x="4955031" y="3634111"/>
              <a:ext cx="18174" cy="2962"/>
            </a:xfrm>
            <a:custGeom>
              <a:avLst/>
              <a:gdLst/>
              <a:ahLst/>
              <a:cxnLst/>
              <a:rect l="l" t="t" r="r" b="b"/>
              <a:pathLst>
                <a:path w="270" h="44" extrusionOk="0">
                  <a:moveTo>
                    <a:pt x="269" y="44"/>
                  </a:moveTo>
                  <a:cubicBezTo>
                    <a:pt x="182" y="30"/>
                    <a:pt x="91" y="14"/>
                    <a:pt x="1" y="0"/>
                  </a:cubicBezTo>
                  <a:cubicBezTo>
                    <a:pt x="91" y="14"/>
                    <a:pt x="182" y="30"/>
                    <a:pt x="269" y="44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4"/>
            <p:cNvSpPr/>
            <p:nvPr/>
          </p:nvSpPr>
          <p:spPr>
            <a:xfrm>
              <a:off x="4754781" y="3327510"/>
              <a:ext cx="26587" cy="14472"/>
            </a:xfrm>
            <a:custGeom>
              <a:avLst/>
              <a:gdLst/>
              <a:ahLst/>
              <a:cxnLst/>
              <a:rect l="l" t="t" r="r" b="b"/>
              <a:pathLst>
                <a:path w="395" h="215" extrusionOk="0">
                  <a:moveTo>
                    <a:pt x="0" y="1"/>
                  </a:moveTo>
                  <a:cubicBezTo>
                    <a:pt x="135" y="72"/>
                    <a:pt x="266" y="144"/>
                    <a:pt x="395" y="214"/>
                  </a:cubicBezTo>
                  <a:cubicBezTo>
                    <a:pt x="266" y="144"/>
                    <a:pt x="135" y="72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4"/>
            <p:cNvSpPr/>
            <p:nvPr/>
          </p:nvSpPr>
          <p:spPr>
            <a:xfrm>
              <a:off x="5174331" y="3624755"/>
              <a:ext cx="1683" cy="1750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1" y="1"/>
                  </a:moveTo>
                  <a:cubicBezTo>
                    <a:pt x="11" y="10"/>
                    <a:pt x="18" y="19"/>
                    <a:pt x="25" y="26"/>
                  </a:cubicBezTo>
                  <a:cubicBezTo>
                    <a:pt x="18" y="19"/>
                    <a:pt x="11" y="10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4"/>
            <p:cNvSpPr/>
            <p:nvPr/>
          </p:nvSpPr>
          <p:spPr>
            <a:xfrm>
              <a:off x="4781571" y="3341982"/>
              <a:ext cx="376869" cy="266750"/>
            </a:xfrm>
            <a:custGeom>
              <a:avLst/>
              <a:gdLst/>
              <a:ahLst/>
              <a:cxnLst/>
              <a:rect l="l" t="t" r="r" b="b"/>
              <a:pathLst>
                <a:path w="5599" h="3963" extrusionOk="0">
                  <a:moveTo>
                    <a:pt x="1" y="1"/>
                  </a:moveTo>
                  <a:cubicBezTo>
                    <a:pt x="3128" y="1712"/>
                    <a:pt x="4940" y="3322"/>
                    <a:pt x="5598" y="3963"/>
                  </a:cubicBezTo>
                  <a:cubicBezTo>
                    <a:pt x="4940" y="3322"/>
                    <a:pt x="3126" y="1711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4"/>
            <p:cNvSpPr/>
            <p:nvPr/>
          </p:nvSpPr>
          <p:spPr>
            <a:xfrm>
              <a:off x="5163763" y="3613985"/>
              <a:ext cx="3971" cy="3971"/>
            </a:xfrm>
            <a:custGeom>
              <a:avLst/>
              <a:gdLst/>
              <a:ahLst/>
              <a:cxnLst/>
              <a:rect l="l" t="t" r="r" b="b"/>
              <a:pathLst>
                <a:path w="59" h="59" extrusionOk="0">
                  <a:moveTo>
                    <a:pt x="59" y="59"/>
                  </a:moveTo>
                  <a:cubicBezTo>
                    <a:pt x="42" y="40"/>
                    <a:pt x="22" y="22"/>
                    <a:pt x="1" y="1"/>
                  </a:cubicBezTo>
                  <a:cubicBezTo>
                    <a:pt x="22" y="22"/>
                    <a:pt x="42" y="40"/>
                    <a:pt x="59" y="5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4"/>
            <p:cNvSpPr/>
            <p:nvPr/>
          </p:nvSpPr>
          <p:spPr>
            <a:xfrm>
              <a:off x="5158580" y="3608870"/>
              <a:ext cx="4981" cy="4914"/>
            </a:xfrm>
            <a:custGeom>
              <a:avLst/>
              <a:gdLst/>
              <a:ahLst/>
              <a:cxnLst/>
              <a:rect l="l" t="t" r="r" b="b"/>
              <a:pathLst>
                <a:path w="74" h="73" extrusionOk="0">
                  <a:moveTo>
                    <a:pt x="0" y="1"/>
                  </a:moveTo>
                  <a:cubicBezTo>
                    <a:pt x="27" y="26"/>
                    <a:pt x="51" y="50"/>
                    <a:pt x="74" y="73"/>
                  </a:cubicBezTo>
                  <a:cubicBezTo>
                    <a:pt x="51" y="50"/>
                    <a:pt x="27" y="26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4"/>
            <p:cNvSpPr/>
            <p:nvPr/>
          </p:nvSpPr>
          <p:spPr>
            <a:xfrm>
              <a:off x="5171705" y="3621928"/>
              <a:ext cx="2356" cy="2423"/>
            </a:xfrm>
            <a:custGeom>
              <a:avLst/>
              <a:gdLst/>
              <a:ahLst/>
              <a:cxnLst/>
              <a:rect l="l" t="t" r="r" b="b"/>
              <a:pathLst>
                <a:path w="35" h="36" extrusionOk="0">
                  <a:moveTo>
                    <a:pt x="0" y="0"/>
                  </a:moveTo>
                  <a:cubicBezTo>
                    <a:pt x="13" y="14"/>
                    <a:pt x="24" y="26"/>
                    <a:pt x="34" y="35"/>
                  </a:cubicBezTo>
                  <a:cubicBezTo>
                    <a:pt x="24" y="26"/>
                    <a:pt x="13" y="14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4"/>
            <p:cNvSpPr/>
            <p:nvPr/>
          </p:nvSpPr>
          <p:spPr>
            <a:xfrm>
              <a:off x="5141550" y="3664401"/>
              <a:ext cx="7943" cy="1414"/>
            </a:xfrm>
            <a:custGeom>
              <a:avLst/>
              <a:gdLst/>
              <a:ahLst/>
              <a:cxnLst/>
              <a:rect l="l" t="t" r="r" b="b"/>
              <a:pathLst>
                <a:path w="118" h="21" extrusionOk="0">
                  <a:moveTo>
                    <a:pt x="117" y="21"/>
                  </a:moveTo>
                  <a:cubicBezTo>
                    <a:pt x="81" y="15"/>
                    <a:pt x="42" y="8"/>
                    <a:pt x="0" y="1"/>
                  </a:cubicBezTo>
                  <a:cubicBezTo>
                    <a:pt x="42" y="8"/>
                    <a:pt x="81" y="15"/>
                    <a:pt x="117" y="2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4"/>
            <p:cNvSpPr/>
            <p:nvPr/>
          </p:nvSpPr>
          <p:spPr>
            <a:xfrm>
              <a:off x="5152387" y="3666219"/>
              <a:ext cx="3567" cy="673"/>
            </a:xfrm>
            <a:custGeom>
              <a:avLst/>
              <a:gdLst/>
              <a:ahLst/>
              <a:cxnLst/>
              <a:rect l="l" t="t" r="r" b="b"/>
              <a:pathLst>
                <a:path w="53" h="10" extrusionOk="0">
                  <a:moveTo>
                    <a:pt x="53" y="9"/>
                  </a:moveTo>
                  <a:cubicBezTo>
                    <a:pt x="36" y="6"/>
                    <a:pt x="19" y="4"/>
                    <a:pt x="0" y="1"/>
                  </a:cubicBezTo>
                  <a:cubicBezTo>
                    <a:pt x="19" y="4"/>
                    <a:pt x="36" y="6"/>
                    <a:pt x="53" y="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4"/>
            <p:cNvSpPr/>
            <p:nvPr/>
          </p:nvSpPr>
          <p:spPr>
            <a:xfrm>
              <a:off x="4977513" y="3637679"/>
              <a:ext cx="18981" cy="3164"/>
            </a:xfrm>
            <a:custGeom>
              <a:avLst/>
              <a:gdLst/>
              <a:ahLst/>
              <a:cxnLst/>
              <a:rect l="l" t="t" r="r" b="b"/>
              <a:pathLst>
                <a:path w="282" h="47" extrusionOk="0">
                  <a:moveTo>
                    <a:pt x="282" y="46"/>
                  </a:moveTo>
                  <a:cubicBezTo>
                    <a:pt x="190" y="30"/>
                    <a:pt x="96" y="16"/>
                    <a:pt x="0" y="1"/>
                  </a:cubicBezTo>
                  <a:cubicBezTo>
                    <a:pt x="96" y="16"/>
                    <a:pt x="190" y="30"/>
                    <a:pt x="282" y="4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4"/>
            <p:cNvSpPr/>
            <p:nvPr/>
          </p:nvSpPr>
          <p:spPr>
            <a:xfrm>
              <a:off x="5167869" y="3668776"/>
              <a:ext cx="2625" cy="606"/>
            </a:xfrm>
            <a:custGeom>
              <a:avLst/>
              <a:gdLst/>
              <a:ahLst/>
              <a:cxnLst/>
              <a:rect l="l" t="t" r="r" b="b"/>
              <a:pathLst>
                <a:path w="39" h="9" extrusionOk="0">
                  <a:moveTo>
                    <a:pt x="39" y="8"/>
                  </a:moveTo>
                  <a:cubicBezTo>
                    <a:pt x="27" y="7"/>
                    <a:pt x="13" y="4"/>
                    <a:pt x="1" y="1"/>
                  </a:cubicBezTo>
                  <a:cubicBezTo>
                    <a:pt x="13" y="4"/>
                    <a:pt x="27" y="7"/>
                    <a:pt x="39" y="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4"/>
            <p:cNvSpPr/>
            <p:nvPr/>
          </p:nvSpPr>
          <p:spPr>
            <a:xfrm>
              <a:off x="5172984" y="3669651"/>
              <a:ext cx="538" cy="20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2"/>
                  </a:moveTo>
                  <a:cubicBezTo>
                    <a:pt x="5" y="2"/>
                    <a:pt x="2" y="2"/>
                    <a:pt x="1" y="1"/>
                  </a:cubicBezTo>
                  <a:cubicBezTo>
                    <a:pt x="2" y="2"/>
                    <a:pt x="5" y="2"/>
                    <a:pt x="8" y="2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4"/>
            <p:cNvSpPr/>
            <p:nvPr/>
          </p:nvSpPr>
          <p:spPr>
            <a:xfrm>
              <a:off x="5119472" y="3660834"/>
              <a:ext cx="9558" cy="1548"/>
            </a:xfrm>
            <a:custGeom>
              <a:avLst/>
              <a:gdLst/>
              <a:ahLst/>
              <a:cxnLst/>
              <a:rect l="l" t="t" r="r" b="b"/>
              <a:pathLst>
                <a:path w="142" h="23" extrusionOk="0">
                  <a:moveTo>
                    <a:pt x="141" y="23"/>
                  </a:moveTo>
                  <a:cubicBezTo>
                    <a:pt x="96" y="16"/>
                    <a:pt x="50" y="7"/>
                    <a:pt x="0" y="0"/>
                  </a:cubicBezTo>
                  <a:cubicBezTo>
                    <a:pt x="50" y="7"/>
                    <a:pt x="96" y="16"/>
                    <a:pt x="141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4"/>
            <p:cNvSpPr/>
            <p:nvPr/>
          </p:nvSpPr>
          <p:spPr>
            <a:xfrm>
              <a:off x="5160465" y="3667565"/>
              <a:ext cx="67" cy="6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4"/>
            <p:cNvSpPr/>
            <p:nvPr/>
          </p:nvSpPr>
          <p:spPr>
            <a:xfrm>
              <a:off x="5130107" y="3662516"/>
              <a:ext cx="10635" cy="1885"/>
            </a:xfrm>
            <a:custGeom>
              <a:avLst/>
              <a:gdLst/>
              <a:ahLst/>
              <a:cxnLst/>
              <a:rect l="l" t="t" r="r" b="b"/>
              <a:pathLst>
                <a:path w="158" h="28" extrusionOk="0">
                  <a:moveTo>
                    <a:pt x="157" y="28"/>
                  </a:moveTo>
                  <a:cubicBezTo>
                    <a:pt x="108" y="19"/>
                    <a:pt x="56" y="11"/>
                    <a:pt x="0" y="1"/>
                  </a:cubicBezTo>
                  <a:cubicBezTo>
                    <a:pt x="56" y="11"/>
                    <a:pt x="108" y="19"/>
                    <a:pt x="157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4"/>
            <p:cNvSpPr/>
            <p:nvPr/>
          </p:nvSpPr>
          <p:spPr>
            <a:xfrm>
              <a:off x="5019717" y="3644477"/>
              <a:ext cx="16828" cy="2827"/>
            </a:xfrm>
            <a:custGeom>
              <a:avLst/>
              <a:gdLst/>
              <a:ahLst/>
              <a:cxnLst/>
              <a:rect l="l" t="t" r="r" b="b"/>
              <a:pathLst>
                <a:path w="250" h="42" extrusionOk="0">
                  <a:moveTo>
                    <a:pt x="250" y="41"/>
                  </a:moveTo>
                  <a:cubicBezTo>
                    <a:pt x="169" y="28"/>
                    <a:pt x="86" y="14"/>
                    <a:pt x="1" y="0"/>
                  </a:cubicBezTo>
                  <a:cubicBezTo>
                    <a:pt x="86" y="14"/>
                    <a:pt x="169" y="28"/>
                    <a:pt x="250" y="4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4"/>
            <p:cNvSpPr/>
            <p:nvPr/>
          </p:nvSpPr>
          <p:spPr>
            <a:xfrm>
              <a:off x="4997572" y="3640910"/>
              <a:ext cx="19856" cy="3231"/>
            </a:xfrm>
            <a:custGeom>
              <a:avLst/>
              <a:gdLst/>
              <a:ahLst/>
              <a:cxnLst/>
              <a:rect l="l" t="t" r="r" b="b"/>
              <a:pathLst>
                <a:path w="295" h="48" extrusionOk="0">
                  <a:moveTo>
                    <a:pt x="294" y="47"/>
                  </a:moveTo>
                  <a:cubicBezTo>
                    <a:pt x="200" y="32"/>
                    <a:pt x="101" y="16"/>
                    <a:pt x="0" y="1"/>
                  </a:cubicBezTo>
                  <a:cubicBezTo>
                    <a:pt x="101" y="16"/>
                    <a:pt x="200" y="32"/>
                    <a:pt x="294" y="4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4"/>
            <p:cNvSpPr/>
            <p:nvPr/>
          </p:nvSpPr>
          <p:spPr>
            <a:xfrm>
              <a:off x="5039507" y="3647708"/>
              <a:ext cx="14741" cy="2423"/>
            </a:xfrm>
            <a:custGeom>
              <a:avLst/>
              <a:gdLst/>
              <a:ahLst/>
              <a:cxnLst/>
              <a:rect l="l" t="t" r="r" b="b"/>
              <a:pathLst>
                <a:path w="219" h="36" extrusionOk="0">
                  <a:moveTo>
                    <a:pt x="219" y="36"/>
                  </a:moveTo>
                  <a:cubicBezTo>
                    <a:pt x="148" y="24"/>
                    <a:pt x="74" y="13"/>
                    <a:pt x="1" y="0"/>
                  </a:cubicBezTo>
                  <a:cubicBezTo>
                    <a:pt x="74" y="13"/>
                    <a:pt x="148" y="24"/>
                    <a:pt x="219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4"/>
            <p:cNvSpPr/>
            <p:nvPr/>
          </p:nvSpPr>
          <p:spPr>
            <a:xfrm>
              <a:off x="5105673" y="3658545"/>
              <a:ext cx="9154" cy="1548"/>
            </a:xfrm>
            <a:custGeom>
              <a:avLst/>
              <a:gdLst/>
              <a:ahLst/>
              <a:cxnLst/>
              <a:rect l="l" t="t" r="r" b="b"/>
              <a:pathLst>
                <a:path w="136" h="23" extrusionOk="0">
                  <a:moveTo>
                    <a:pt x="136" y="23"/>
                  </a:moveTo>
                  <a:cubicBezTo>
                    <a:pt x="92" y="14"/>
                    <a:pt x="47" y="7"/>
                    <a:pt x="0" y="0"/>
                  </a:cubicBezTo>
                  <a:cubicBezTo>
                    <a:pt x="47" y="7"/>
                    <a:pt x="92" y="14"/>
                    <a:pt x="136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4"/>
            <p:cNvSpPr/>
            <p:nvPr/>
          </p:nvSpPr>
          <p:spPr>
            <a:xfrm>
              <a:off x="5091538" y="3656189"/>
              <a:ext cx="11779" cy="1952"/>
            </a:xfrm>
            <a:custGeom>
              <a:avLst/>
              <a:gdLst/>
              <a:ahLst/>
              <a:cxnLst/>
              <a:rect l="l" t="t" r="r" b="b"/>
              <a:pathLst>
                <a:path w="175" h="29" extrusionOk="0">
                  <a:moveTo>
                    <a:pt x="175" y="28"/>
                  </a:moveTo>
                  <a:cubicBezTo>
                    <a:pt x="118" y="20"/>
                    <a:pt x="60" y="10"/>
                    <a:pt x="1" y="0"/>
                  </a:cubicBezTo>
                  <a:cubicBezTo>
                    <a:pt x="60" y="10"/>
                    <a:pt x="118" y="20"/>
                    <a:pt x="175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4"/>
            <p:cNvSpPr/>
            <p:nvPr/>
          </p:nvSpPr>
          <p:spPr>
            <a:xfrm>
              <a:off x="5057209" y="3650535"/>
              <a:ext cx="13664" cy="2356"/>
            </a:xfrm>
            <a:custGeom>
              <a:avLst/>
              <a:gdLst/>
              <a:ahLst/>
              <a:cxnLst/>
              <a:rect l="l" t="t" r="r" b="b"/>
              <a:pathLst>
                <a:path w="203" h="35" extrusionOk="0">
                  <a:moveTo>
                    <a:pt x="203" y="35"/>
                  </a:moveTo>
                  <a:cubicBezTo>
                    <a:pt x="138" y="23"/>
                    <a:pt x="70" y="12"/>
                    <a:pt x="1" y="1"/>
                  </a:cubicBezTo>
                  <a:cubicBezTo>
                    <a:pt x="70" y="12"/>
                    <a:pt x="138" y="23"/>
                    <a:pt x="203" y="35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4"/>
            <p:cNvSpPr/>
            <p:nvPr/>
          </p:nvSpPr>
          <p:spPr>
            <a:xfrm>
              <a:off x="5073903" y="3653295"/>
              <a:ext cx="14674" cy="2423"/>
            </a:xfrm>
            <a:custGeom>
              <a:avLst/>
              <a:gdLst/>
              <a:ahLst/>
              <a:cxnLst/>
              <a:rect l="l" t="t" r="r" b="b"/>
              <a:pathLst>
                <a:path w="218" h="36" extrusionOk="0">
                  <a:moveTo>
                    <a:pt x="218" y="36"/>
                  </a:moveTo>
                  <a:cubicBezTo>
                    <a:pt x="149" y="25"/>
                    <a:pt x="75" y="13"/>
                    <a:pt x="0" y="1"/>
                  </a:cubicBezTo>
                  <a:cubicBezTo>
                    <a:pt x="75" y="13"/>
                    <a:pt x="149" y="25"/>
                    <a:pt x="218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4"/>
            <p:cNvSpPr/>
            <p:nvPr/>
          </p:nvSpPr>
          <p:spPr>
            <a:xfrm>
              <a:off x="5270787" y="3615130"/>
              <a:ext cx="341935" cy="444179"/>
            </a:xfrm>
            <a:custGeom>
              <a:avLst/>
              <a:gdLst/>
              <a:ahLst/>
              <a:cxnLst/>
              <a:rect l="l" t="t" r="r" b="b"/>
              <a:pathLst>
                <a:path w="5080" h="6599" extrusionOk="0">
                  <a:moveTo>
                    <a:pt x="1" y="1"/>
                  </a:moveTo>
                  <a:lnTo>
                    <a:pt x="1" y="1"/>
                  </a:lnTo>
                  <a:cubicBezTo>
                    <a:pt x="446" y="469"/>
                    <a:pt x="1341" y="1478"/>
                    <a:pt x="2670" y="3294"/>
                  </a:cubicBezTo>
                  <a:cubicBezTo>
                    <a:pt x="4027" y="5147"/>
                    <a:pt x="4762" y="5714"/>
                    <a:pt x="5080" y="6599"/>
                  </a:cubicBezTo>
                  <a:cubicBezTo>
                    <a:pt x="4524" y="18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4"/>
            <p:cNvSpPr/>
            <p:nvPr/>
          </p:nvSpPr>
          <p:spPr>
            <a:xfrm>
              <a:off x="4915452" y="4026466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8" y="1"/>
                  </a:moveTo>
                  <a:cubicBezTo>
                    <a:pt x="3588" y="1"/>
                    <a:pt x="2497" y="416"/>
                    <a:pt x="1664" y="1248"/>
                  </a:cubicBezTo>
                  <a:cubicBezTo>
                    <a:pt x="1" y="2913"/>
                    <a:pt x="1" y="5612"/>
                    <a:pt x="1664" y="7275"/>
                  </a:cubicBezTo>
                  <a:cubicBezTo>
                    <a:pt x="2497" y="8108"/>
                    <a:pt x="3588" y="8524"/>
                    <a:pt x="4678" y="8524"/>
                  </a:cubicBezTo>
                  <a:cubicBezTo>
                    <a:pt x="5769" y="8524"/>
                    <a:pt x="6860" y="8108"/>
                    <a:pt x="7691" y="7275"/>
                  </a:cubicBezTo>
                  <a:cubicBezTo>
                    <a:pt x="9356" y="5612"/>
                    <a:pt x="9356" y="2913"/>
                    <a:pt x="7691" y="1248"/>
                  </a:cubicBezTo>
                  <a:cubicBezTo>
                    <a:pt x="6860" y="416"/>
                    <a:pt x="5769" y="1"/>
                    <a:pt x="467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4"/>
            <p:cNvSpPr/>
            <p:nvPr/>
          </p:nvSpPr>
          <p:spPr>
            <a:xfrm>
              <a:off x="5015342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3" y="214"/>
                  </a:moveTo>
                  <a:lnTo>
                    <a:pt x="2703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3" y="214"/>
                  </a:cubicBezTo>
                  <a:close/>
                  <a:moveTo>
                    <a:pt x="3691" y="214"/>
                  </a:moveTo>
                  <a:cubicBezTo>
                    <a:pt x="4151" y="291"/>
                    <a:pt x="4575" y="470"/>
                    <a:pt x="4939" y="729"/>
                  </a:cubicBezTo>
                  <a:lnTo>
                    <a:pt x="3691" y="1977"/>
                  </a:lnTo>
                  <a:lnTo>
                    <a:pt x="3691" y="214"/>
                  </a:lnTo>
                  <a:close/>
                  <a:moveTo>
                    <a:pt x="751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0" y="2213"/>
                    <a:pt x="487" y="1788"/>
                    <a:pt x="751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3" y="2213"/>
                    <a:pt x="6173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5" y="2812"/>
                    <a:pt x="2814" y="2985"/>
                    <a:pt x="2814" y="3197"/>
                  </a:cubicBezTo>
                  <a:cubicBezTo>
                    <a:pt x="2814" y="3407"/>
                    <a:pt x="2985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4" y="2258"/>
                    <a:pt x="4135" y="2678"/>
                    <a:pt x="4135" y="3197"/>
                  </a:cubicBezTo>
                  <a:cubicBezTo>
                    <a:pt x="4135" y="3714"/>
                    <a:pt x="3714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4" y="3663"/>
                  </a:moveTo>
                  <a:lnTo>
                    <a:pt x="729" y="4938"/>
                  </a:lnTo>
                  <a:cubicBezTo>
                    <a:pt x="466" y="4566"/>
                    <a:pt x="285" y="4132"/>
                    <a:pt x="211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3" y="4363"/>
                  </a:moveTo>
                  <a:lnTo>
                    <a:pt x="2703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3" y="4363"/>
                  </a:lnTo>
                  <a:close/>
                  <a:moveTo>
                    <a:pt x="3691" y="4363"/>
                  </a:moveTo>
                  <a:lnTo>
                    <a:pt x="4971" y="5642"/>
                  </a:lnTo>
                  <a:cubicBezTo>
                    <a:pt x="4599" y="5912"/>
                    <a:pt x="4163" y="6100"/>
                    <a:pt x="3691" y="6178"/>
                  </a:cubicBezTo>
                  <a:lnTo>
                    <a:pt x="3691" y="4363"/>
                  </a:lnTo>
                  <a:close/>
                  <a:moveTo>
                    <a:pt x="3197" y="1"/>
                  </a:moveTo>
                  <a:cubicBezTo>
                    <a:pt x="1435" y="1"/>
                    <a:pt x="1" y="1434"/>
                    <a:pt x="1" y="3197"/>
                  </a:cubicBezTo>
                  <a:cubicBezTo>
                    <a:pt x="1" y="4958"/>
                    <a:pt x="1435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4"/>
            <p:cNvSpPr/>
            <p:nvPr/>
          </p:nvSpPr>
          <p:spPr>
            <a:xfrm>
              <a:off x="2177442" y="4026399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9" y="0"/>
                  </a:moveTo>
                  <a:cubicBezTo>
                    <a:pt x="3588" y="0"/>
                    <a:pt x="2498" y="417"/>
                    <a:pt x="1666" y="1249"/>
                  </a:cubicBezTo>
                  <a:cubicBezTo>
                    <a:pt x="1" y="2913"/>
                    <a:pt x="1" y="5611"/>
                    <a:pt x="1666" y="7276"/>
                  </a:cubicBezTo>
                  <a:cubicBezTo>
                    <a:pt x="2498" y="8108"/>
                    <a:pt x="3588" y="8524"/>
                    <a:pt x="4679" y="8524"/>
                  </a:cubicBezTo>
                  <a:cubicBezTo>
                    <a:pt x="5770" y="8524"/>
                    <a:pt x="6860" y="8108"/>
                    <a:pt x="7693" y="7276"/>
                  </a:cubicBezTo>
                  <a:cubicBezTo>
                    <a:pt x="9357" y="5611"/>
                    <a:pt x="9357" y="2913"/>
                    <a:pt x="7693" y="1249"/>
                  </a:cubicBezTo>
                  <a:cubicBezTo>
                    <a:pt x="6860" y="417"/>
                    <a:pt x="5770" y="0"/>
                    <a:pt x="4679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4"/>
            <p:cNvSpPr/>
            <p:nvPr/>
          </p:nvSpPr>
          <p:spPr>
            <a:xfrm>
              <a:off x="2277331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4" y="214"/>
                  </a:moveTo>
                  <a:lnTo>
                    <a:pt x="2704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4" y="214"/>
                  </a:cubicBezTo>
                  <a:close/>
                  <a:moveTo>
                    <a:pt x="3692" y="214"/>
                  </a:moveTo>
                  <a:cubicBezTo>
                    <a:pt x="4151" y="291"/>
                    <a:pt x="4575" y="470"/>
                    <a:pt x="4940" y="729"/>
                  </a:cubicBezTo>
                  <a:lnTo>
                    <a:pt x="3692" y="1977"/>
                  </a:lnTo>
                  <a:lnTo>
                    <a:pt x="3692" y="214"/>
                  </a:lnTo>
                  <a:close/>
                  <a:moveTo>
                    <a:pt x="752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1" y="2213"/>
                    <a:pt x="487" y="1788"/>
                    <a:pt x="752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4" y="2213"/>
                    <a:pt x="6175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6" y="2812"/>
                    <a:pt x="2814" y="2985"/>
                    <a:pt x="2814" y="3197"/>
                  </a:cubicBezTo>
                  <a:cubicBezTo>
                    <a:pt x="2814" y="3407"/>
                    <a:pt x="2986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6" y="2258"/>
                    <a:pt x="4135" y="2678"/>
                    <a:pt x="4135" y="3197"/>
                  </a:cubicBezTo>
                  <a:cubicBezTo>
                    <a:pt x="4135" y="3714"/>
                    <a:pt x="3716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5" y="3663"/>
                  </a:moveTo>
                  <a:lnTo>
                    <a:pt x="730" y="4938"/>
                  </a:lnTo>
                  <a:cubicBezTo>
                    <a:pt x="466" y="4566"/>
                    <a:pt x="285" y="4132"/>
                    <a:pt x="212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4" y="4363"/>
                  </a:moveTo>
                  <a:lnTo>
                    <a:pt x="2704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4" y="4363"/>
                  </a:lnTo>
                  <a:close/>
                  <a:moveTo>
                    <a:pt x="3692" y="4363"/>
                  </a:moveTo>
                  <a:lnTo>
                    <a:pt x="4971" y="5642"/>
                  </a:lnTo>
                  <a:cubicBezTo>
                    <a:pt x="4599" y="5912"/>
                    <a:pt x="4164" y="6100"/>
                    <a:pt x="3692" y="6178"/>
                  </a:cubicBezTo>
                  <a:lnTo>
                    <a:pt x="3692" y="4363"/>
                  </a:lnTo>
                  <a:close/>
                  <a:moveTo>
                    <a:pt x="3197" y="1"/>
                  </a:moveTo>
                  <a:cubicBezTo>
                    <a:pt x="1436" y="1"/>
                    <a:pt x="1" y="1434"/>
                    <a:pt x="1" y="3197"/>
                  </a:cubicBezTo>
                  <a:cubicBezTo>
                    <a:pt x="1" y="4958"/>
                    <a:pt x="1436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4"/>
            <p:cNvSpPr/>
            <p:nvPr/>
          </p:nvSpPr>
          <p:spPr>
            <a:xfrm>
              <a:off x="2220925" y="3040295"/>
              <a:ext cx="268567" cy="395110"/>
            </a:xfrm>
            <a:custGeom>
              <a:avLst/>
              <a:gdLst/>
              <a:ahLst/>
              <a:cxnLst/>
              <a:rect l="l" t="t" r="r" b="b"/>
              <a:pathLst>
                <a:path w="3990" h="5870" extrusionOk="0">
                  <a:moveTo>
                    <a:pt x="3811" y="1"/>
                  </a:moveTo>
                  <a:cubicBezTo>
                    <a:pt x="1670" y="1864"/>
                    <a:pt x="558" y="3984"/>
                    <a:pt x="1" y="5869"/>
                  </a:cubicBezTo>
                  <a:lnTo>
                    <a:pt x="624" y="5573"/>
                  </a:lnTo>
                  <a:cubicBezTo>
                    <a:pt x="1188" y="5304"/>
                    <a:pt x="1674" y="4898"/>
                    <a:pt x="2040" y="4392"/>
                  </a:cubicBezTo>
                  <a:lnTo>
                    <a:pt x="3164" y="2836"/>
                  </a:lnTo>
                  <a:cubicBezTo>
                    <a:pt x="3755" y="2018"/>
                    <a:pt x="3990" y="994"/>
                    <a:pt x="38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4"/>
            <p:cNvSpPr/>
            <p:nvPr/>
          </p:nvSpPr>
          <p:spPr>
            <a:xfrm>
              <a:off x="713225" y="4582521"/>
              <a:ext cx="5046298" cy="35203"/>
            </a:xfrm>
            <a:custGeom>
              <a:avLst/>
              <a:gdLst/>
              <a:ahLst/>
              <a:cxnLst/>
              <a:rect l="l" t="t" r="r" b="b"/>
              <a:pathLst>
                <a:path w="74971" h="523" extrusionOk="0">
                  <a:moveTo>
                    <a:pt x="262" y="1"/>
                  </a:moveTo>
                  <a:cubicBezTo>
                    <a:pt x="118" y="1"/>
                    <a:pt x="0" y="118"/>
                    <a:pt x="0" y="262"/>
                  </a:cubicBezTo>
                  <a:cubicBezTo>
                    <a:pt x="0" y="407"/>
                    <a:pt x="118" y="522"/>
                    <a:pt x="262" y="522"/>
                  </a:cubicBezTo>
                  <a:lnTo>
                    <a:pt x="74709" y="522"/>
                  </a:lnTo>
                  <a:cubicBezTo>
                    <a:pt x="74854" y="522"/>
                    <a:pt x="74971" y="407"/>
                    <a:pt x="74971" y="262"/>
                  </a:cubicBezTo>
                  <a:cubicBezTo>
                    <a:pt x="74971" y="118"/>
                    <a:pt x="74854" y="1"/>
                    <a:pt x="74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4"/>
            <p:cNvSpPr/>
            <p:nvPr/>
          </p:nvSpPr>
          <p:spPr>
            <a:xfrm>
              <a:off x="2605136" y="3533885"/>
              <a:ext cx="2346965" cy="844808"/>
            </a:xfrm>
            <a:custGeom>
              <a:avLst/>
              <a:gdLst/>
              <a:ahLst/>
              <a:cxnLst/>
              <a:rect l="l" t="t" r="r" b="b"/>
              <a:pathLst>
                <a:path w="34868" h="12551" extrusionOk="0">
                  <a:moveTo>
                    <a:pt x="0" y="1"/>
                  </a:moveTo>
                  <a:cubicBezTo>
                    <a:pt x="6310" y="6464"/>
                    <a:pt x="5441" y="8785"/>
                    <a:pt x="5441" y="8785"/>
                  </a:cubicBezTo>
                  <a:lnTo>
                    <a:pt x="33794" y="10942"/>
                  </a:lnTo>
                  <a:cubicBezTo>
                    <a:pt x="33249" y="8390"/>
                    <a:pt x="34868" y="3915"/>
                    <a:pt x="34868" y="3915"/>
                  </a:cubicBezTo>
                  <a:cubicBezTo>
                    <a:pt x="17659" y="1253"/>
                    <a:pt x="1" y="1"/>
                    <a:pt x="0" y="1"/>
                  </a:cubicBezTo>
                  <a:close/>
                  <a:moveTo>
                    <a:pt x="3405" y="9441"/>
                  </a:moveTo>
                  <a:lnTo>
                    <a:pt x="3405" y="9441"/>
                  </a:lnTo>
                  <a:cubicBezTo>
                    <a:pt x="3548" y="9919"/>
                    <a:pt x="3626" y="10424"/>
                    <a:pt x="3626" y="10948"/>
                  </a:cubicBezTo>
                  <a:cubicBezTo>
                    <a:pt x="3626" y="11221"/>
                    <a:pt x="3605" y="11488"/>
                    <a:pt x="3565" y="11751"/>
                  </a:cubicBezTo>
                  <a:lnTo>
                    <a:pt x="34058" y="12551"/>
                  </a:lnTo>
                  <a:cubicBezTo>
                    <a:pt x="33975" y="12295"/>
                    <a:pt x="33912" y="12031"/>
                    <a:pt x="33870" y="11758"/>
                  </a:cubicBezTo>
                  <a:cubicBezTo>
                    <a:pt x="25641" y="11618"/>
                    <a:pt x="17409" y="11441"/>
                    <a:pt x="9199" y="10866"/>
                  </a:cubicBezTo>
                  <a:cubicBezTo>
                    <a:pt x="8037" y="10785"/>
                    <a:pt x="6864" y="10685"/>
                    <a:pt x="5736" y="10384"/>
                  </a:cubicBezTo>
                  <a:cubicBezTo>
                    <a:pt x="4914" y="10163"/>
                    <a:pt x="4173" y="9795"/>
                    <a:pt x="3405" y="94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4"/>
            <p:cNvSpPr/>
            <p:nvPr/>
          </p:nvSpPr>
          <p:spPr>
            <a:xfrm>
              <a:off x="2603992" y="2972513"/>
              <a:ext cx="2585512" cy="1303727"/>
            </a:xfrm>
            <a:custGeom>
              <a:avLst/>
              <a:gdLst/>
              <a:ahLst/>
              <a:cxnLst/>
              <a:rect l="l" t="t" r="r" b="b"/>
              <a:pathLst>
                <a:path w="38412" h="19369" extrusionOk="0">
                  <a:moveTo>
                    <a:pt x="12844" y="1662"/>
                  </a:moveTo>
                  <a:cubicBezTo>
                    <a:pt x="13608" y="1662"/>
                    <a:pt x="14368" y="1678"/>
                    <a:pt x="15115" y="1712"/>
                  </a:cubicBezTo>
                  <a:lnTo>
                    <a:pt x="15115" y="6912"/>
                  </a:lnTo>
                  <a:cubicBezTo>
                    <a:pt x="10286" y="6379"/>
                    <a:pt x="6533" y="6112"/>
                    <a:pt x="3880" y="6112"/>
                  </a:cubicBezTo>
                  <a:cubicBezTo>
                    <a:pt x="3454" y="6112"/>
                    <a:pt x="3055" y="6119"/>
                    <a:pt x="2685" y="6133"/>
                  </a:cubicBezTo>
                  <a:cubicBezTo>
                    <a:pt x="2815" y="5374"/>
                    <a:pt x="3554" y="2400"/>
                    <a:pt x="7256" y="1970"/>
                  </a:cubicBezTo>
                  <a:cubicBezTo>
                    <a:pt x="9027" y="1765"/>
                    <a:pt x="10945" y="1662"/>
                    <a:pt x="12844" y="1662"/>
                  </a:cubicBezTo>
                  <a:close/>
                  <a:moveTo>
                    <a:pt x="3633" y="7354"/>
                  </a:moveTo>
                  <a:cubicBezTo>
                    <a:pt x="3612" y="7354"/>
                    <a:pt x="3595" y="7371"/>
                    <a:pt x="3593" y="7392"/>
                  </a:cubicBezTo>
                  <a:lnTo>
                    <a:pt x="3571" y="8171"/>
                  </a:lnTo>
                  <a:cubicBezTo>
                    <a:pt x="3569" y="8192"/>
                    <a:pt x="3586" y="8209"/>
                    <a:pt x="3608" y="8211"/>
                  </a:cubicBezTo>
                  <a:lnTo>
                    <a:pt x="6231" y="8290"/>
                  </a:lnTo>
                  <a:cubicBezTo>
                    <a:pt x="6232" y="8290"/>
                    <a:pt x="6233" y="8290"/>
                    <a:pt x="6233" y="8290"/>
                  </a:cubicBezTo>
                  <a:cubicBezTo>
                    <a:pt x="6253" y="8290"/>
                    <a:pt x="6269" y="8273"/>
                    <a:pt x="6271" y="8253"/>
                  </a:cubicBezTo>
                  <a:lnTo>
                    <a:pt x="6293" y="7473"/>
                  </a:lnTo>
                  <a:cubicBezTo>
                    <a:pt x="6295" y="7453"/>
                    <a:pt x="6278" y="7435"/>
                    <a:pt x="6256" y="7435"/>
                  </a:cubicBezTo>
                  <a:lnTo>
                    <a:pt x="3633" y="7354"/>
                  </a:lnTo>
                  <a:close/>
                  <a:moveTo>
                    <a:pt x="16627" y="1803"/>
                  </a:moveTo>
                  <a:cubicBezTo>
                    <a:pt x="17923" y="1904"/>
                    <a:pt x="19152" y="2059"/>
                    <a:pt x="20251" y="2267"/>
                  </a:cubicBezTo>
                  <a:cubicBezTo>
                    <a:pt x="23908" y="2958"/>
                    <a:pt x="28800" y="5033"/>
                    <a:pt x="28800" y="5033"/>
                  </a:cubicBezTo>
                  <a:lnTo>
                    <a:pt x="28800" y="8711"/>
                  </a:lnTo>
                  <a:cubicBezTo>
                    <a:pt x="26588" y="8385"/>
                    <a:pt x="24144" y="8037"/>
                    <a:pt x="21643" y="7707"/>
                  </a:cubicBezTo>
                  <a:cubicBezTo>
                    <a:pt x="20131" y="7510"/>
                    <a:pt x="18694" y="7329"/>
                    <a:pt x="17331" y="7166"/>
                  </a:cubicBezTo>
                  <a:lnTo>
                    <a:pt x="16627" y="1803"/>
                  </a:lnTo>
                  <a:close/>
                  <a:moveTo>
                    <a:pt x="17378" y="8636"/>
                  </a:moveTo>
                  <a:cubicBezTo>
                    <a:pt x="17343" y="8636"/>
                    <a:pt x="17312" y="8661"/>
                    <a:pt x="17307" y="8698"/>
                  </a:cubicBezTo>
                  <a:lnTo>
                    <a:pt x="17218" y="9406"/>
                  </a:lnTo>
                  <a:cubicBezTo>
                    <a:pt x="17214" y="9446"/>
                    <a:pt x="17240" y="9481"/>
                    <a:pt x="17280" y="9486"/>
                  </a:cubicBezTo>
                  <a:lnTo>
                    <a:pt x="19819" y="9804"/>
                  </a:lnTo>
                  <a:cubicBezTo>
                    <a:pt x="19822" y="9804"/>
                    <a:pt x="19825" y="9804"/>
                    <a:pt x="19829" y="9804"/>
                  </a:cubicBezTo>
                  <a:cubicBezTo>
                    <a:pt x="19864" y="9804"/>
                    <a:pt x="19894" y="9778"/>
                    <a:pt x="19899" y="9741"/>
                  </a:cubicBezTo>
                  <a:lnTo>
                    <a:pt x="19987" y="9033"/>
                  </a:lnTo>
                  <a:cubicBezTo>
                    <a:pt x="19993" y="8994"/>
                    <a:pt x="19964" y="8958"/>
                    <a:pt x="19926" y="8954"/>
                  </a:cubicBezTo>
                  <a:lnTo>
                    <a:pt x="17386" y="8636"/>
                  </a:lnTo>
                  <a:cubicBezTo>
                    <a:pt x="17383" y="8636"/>
                    <a:pt x="17381" y="8636"/>
                    <a:pt x="17378" y="8636"/>
                  </a:cubicBezTo>
                  <a:close/>
                  <a:moveTo>
                    <a:pt x="31952" y="5488"/>
                  </a:moveTo>
                  <a:cubicBezTo>
                    <a:pt x="35794" y="7542"/>
                    <a:pt x="37750" y="9487"/>
                    <a:pt x="38064" y="9814"/>
                  </a:cubicBezTo>
                  <a:lnTo>
                    <a:pt x="38064" y="10164"/>
                  </a:lnTo>
                  <a:cubicBezTo>
                    <a:pt x="37391" y="10052"/>
                    <a:pt x="35098" y="9672"/>
                    <a:pt x="31952" y="9187"/>
                  </a:cubicBezTo>
                  <a:lnTo>
                    <a:pt x="31952" y="5488"/>
                  </a:lnTo>
                  <a:close/>
                  <a:moveTo>
                    <a:pt x="3840" y="6462"/>
                  </a:moveTo>
                  <a:cubicBezTo>
                    <a:pt x="7006" y="6462"/>
                    <a:pt x="11482" y="6849"/>
                    <a:pt x="16161" y="7385"/>
                  </a:cubicBezTo>
                  <a:lnTo>
                    <a:pt x="16148" y="18518"/>
                  </a:lnTo>
                  <a:cubicBezTo>
                    <a:pt x="11869" y="18160"/>
                    <a:pt x="6830" y="16744"/>
                    <a:pt x="3366" y="12595"/>
                  </a:cubicBezTo>
                  <a:cubicBezTo>
                    <a:pt x="1210" y="10013"/>
                    <a:pt x="547" y="7402"/>
                    <a:pt x="406" y="6732"/>
                  </a:cubicBezTo>
                  <a:cubicBezTo>
                    <a:pt x="1200" y="6544"/>
                    <a:pt x="2381" y="6462"/>
                    <a:pt x="3840" y="6462"/>
                  </a:cubicBezTo>
                  <a:close/>
                  <a:moveTo>
                    <a:pt x="16334" y="7405"/>
                  </a:moveTo>
                  <a:cubicBezTo>
                    <a:pt x="22586" y="8124"/>
                    <a:pt x="29176" y="9104"/>
                    <a:pt x="33469" y="9775"/>
                  </a:cubicBezTo>
                  <a:cubicBezTo>
                    <a:pt x="33686" y="15856"/>
                    <a:pt x="32253" y="18211"/>
                    <a:pt x="31623" y="18944"/>
                  </a:cubicBezTo>
                  <a:cubicBezTo>
                    <a:pt x="31482" y="19108"/>
                    <a:pt x="31277" y="19195"/>
                    <a:pt x="31060" y="19195"/>
                  </a:cubicBezTo>
                  <a:cubicBezTo>
                    <a:pt x="31051" y="19195"/>
                    <a:pt x="31043" y="19195"/>
                    <a:pt x="31035" y="19195"/>
                  </a:cubicBezTo>
                  <a:lnTo>
                    <a:pt x="18603" y="18618"/>
                  </a:lnTo>
                  <a:cubicBezTo>
                    <a:pt x="17879" y="18618"/>
                    <a:pt x="17115" y="18593"/>
                    <a:pt x="16322" y="18532"/>
                  </a:cubicBezTo>
                  <a:lnTo>
                    <a:pt x="16334" y="7405"/>
                  </a:lnTo>
                  <a:close/>
                  <a:moveTo>
                    <a:pt x="11164" y="1"/>
                  </a:moveTo>
                  <a:cubicBezTo>
                    <a:pt x="6889" y="1"/>
                    <a:pt x="3779" y="904"/>
                    <a:pt x="1889" y="2701"/>
                  </a:cubicBezTo>
                  <a:cubicBezTo>
                    <a:pt x="0" y="4499"/>
                    <a:pt x="109" y="6509"/>
                    <a:pt x="115" y="6594"/>
                  </a:cubicBezTo>
                  <a:lnTo>
                    <a:pt x="129" y="6801"/>
                  </a:lnTo>
                  <a:lnTo>
                    <a:pt x="238" y="6775"/>
                  </a:lnTo>
                  <a:cubicBezTo>
                    <a:pt x="386" y="7471"/>
                    <a:pt x="1060" y="10102"/>
                    <a:pt x="3226" y="12698"/>
                  </a:cubicBezTo>
                  <a:cubicBezTo>
                    <a:pt x="7427" y="17735"/>
                    <a:pt x="13906" y="18792"/>
                    <a:pt x="18599" y="18792"/>
                  </a:cubicBezTo>
                  <a:lnTo>
                    <a:pt x="31027" y="19367"/>
                  </a:lnTo>
                  <a:cubicBezTo>
                    <a:pt x="31042" y="19369"/>
                    <a:pt x="31057" y="19369"/>
                    <a:pt x="31071" y="19369"/>
                  </a:cubicBezTo>
                  <a:cubicBezTo>
                    <a:pt x="31337" y="19369"/>
                    <a:pt x="31584" y="19257"/>
                    <a:pt x="31754" y="19058"/>
                  </a:cubicBezTo>
                  <a:cubicBezTo>
                    <a:pt x="32397" y="18310"/>
                    <a:pt x="33856" y="15920"/>
                    <a:pt x="33644" y="9804"/>
                  </a:cubicBezTo>
                  <a:lnTo>
                    <a:pt x="33644" y="9804"/>
                  </a:lnTo>
                  <a:cubicBezTo>
                    <a:pt x="36376" y="10232"/>
                    <a:pt x="38134" y="10529"/>
                    <a:pt x="38208" y="10541"/>
                  </a:cubicBezTo>
                  <a:lnTo>
                    <a:pt x="38411" y="10575"/>
                  </a:lnTo>
                  <a:lnTo>
                    <a:pt x="38411" y="9678"/>
                  </a:lnTo>
                  <a:lnTo>
                    <a:pt x="38366" y="9628"/>
                  </a:lnTo>
                  <a:cubicBezTo>
                    <a:pt x="38297" y="9551"/>
                    <a:pt x="36626" y="7722"/>
                    <a:pt x="32979" y="5641"/>
                  </a:cubicBezTo>
                  <a:cubicBezTo>
                    <a:pt x="29621" y="3724"/>
                    <a:pt x="23891" y="1238"/>
                    <a:pt x="15659" y="283"/>
                  </a:cubicBezTo>
                  <a:cubicBezTo>
                    <a:pt x="14041" y="94"/>
                    <a:pt x="12542" y="1"/>
                    <a:pt x="1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4"/>
            <p:cNvSpPr/>
            <p:nvPr/>
          </p:nvSpPr>
          <p:spPr>
            <a:xfrm>
              <a:off x="4512327" y="3458161"/>
              <a:ext cx="144245" cy="200920"/>
            </a:xfrm>
            <a:custGeom>
              <a:avLst/>
              <a:gdLst/>
              <a:ahLst/>
              <a:cxnLst/>
              <a:rect l="l" t="t" r="r" b="b"/>
              <a:pathLst>
                <a:path w="2143" h="2985" extrusionOk="0">
                  <a:moveTo>
                    <a:pt x="1" y="1"/>
                  </a:moveTo>
                  <a:lnTo>
                    <a:pt x="1" y="2658"/>
                  </a:lnTo>
                  <a:lnTo>
                    <a:pt x="145" y="2658"/>
                  </a:lnTo>
                  <a:cubicBezTo>
                    <a:pt x="318" y="2791"/>
                    <a:pt x="626" y="2984"/>
                    <a:pt x="962" y="2984"/>
                  </a:cubicBezTo>
                  <a:cubicBezTo>
                    <a:pt x="1152" y="2984"/>
                    <a:pt x="1350" y="2922"/>
                    <a:pt x="1539" y="2753"/>
                  </a:cubicBezTo>
                  <a:cubicBezTo>
                    <a:pt x="1574" y="2720"/>
                    <a:pt x="1605" y="2685"/>
                    <a:pt x="1633" y="2647"/>
                  </a:cubicBezTo>
                  <a:cubicBezTo>
                    <a:pt x="1669" y="2630"/>
                    <a:pt x="1693" y="2594"/>
                    <a:pt x="1694" y="2553"/>
                  </a:cubicBezTo>
                  <a:cubicBezTo>
                    <a:pt x="2142" y="1765"/>
                    <a:pt x="1694" y="1"/>
                    <a:pt x="1694" y="1"/>
                  </a:cubicBezTo>
                  <a:lnTo>
                    <a:pt x="1656" y="26"/>
                  </a:lnTo>
                  <a:cubicBezTo>
                    <a:pt x="1636" y="10"/>
                    <a:pt x="1612" y="1"/>
                    <a:pt x="1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4"/>
            <p:cNvSpPr/>
            <p:nvPr/>
          </p:nvSpPr>
          <p:spPr>
            <a:xfrm>
              <a:off x="2634214" y="3190600"/>
              <a:ext cx="1275525" cy="281356"/>
            </a:xfrm>
            <a:custGeom>
              <a:avLst/>
              <a:gdLst/>
              <a:ahLst/>
              <a:cxnLst/>
              <a:rect l="l" t="t" r="r" b="b"/>
              <a:pathLst>
                <a:path w="18950" h="4180" extrusionOk="0">
                  <a:moveTo>
                    <a:pt x="1235" y="1"/>
                  </a:moveTo>
                  <a:cubicBezTo>
                    <a:pt x="1" y="1570"/>
                    <a:pt x="103" y="3109"/>
                    <a:pt x="103" y="3109"/>
                  </a:cubicBezTo>
                  <a:cubicBezTo>
                    <a:pt x="607" y="2982"/>
                    <a:pt x="1279" y="2899"/>
                    <a:pt x="2083" y="2855"/>
                  </a:cubicBezTo>
                  <a:lnTo>
                    <a:pt x="2083" y="1438"/>
                  </a:lnTo>
                  <a:cubicBezTo>
                    <a:pt x="2082" y="819"/>
                    <a:pt x="1739" y="281"/>
                    <a:pt x="1235" y="1"/>
                  </a:cubicBezTo>
                  <a:close/>
                  <a:moveTo>
                    <a:pt x="16376" y="72"/>
                  </a:moveTo>
                  <a:lnTo>
                    <a:pt x="16882" y="3926"/>
                  </a:lnTo>
                  <a:cubicBezTo>
                    <a:pt x="17553" y="4007"/>
                    <a:pt x="18242" y="4090"/>
                    <a:pt x="18950" y="4179"/>
                  </a:cubicBezTo>
                  <a:lnTo>
                    <a:pt x="18950" y="2705"/>
                  </a:lnTo>
                  <a:cubicBezTo>
                    <a:pt x="18950" y="1270"/>
                    <a:pt x="17804" y="104"/>
                    <a:pt x="16376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" name="Google Shape;506;p44"/>
          <p:cNvSpPr/>
          <p:nvPr/>
        </p:nvSpPr>
        <p:spPr>
          <a:xfrm>
            <a:off x="3759246" y="2746692"/>
            <a:ext cx="4673400" cy="457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published the project using D3.js</a:t>
            </a:r>
            <a:endParaRPr dirty="0"/>
          </a:p>
        </p:txBody>
      </p:sp>
      <p:sp>
        <p:nvSpPr>
          <p:cNvPr id="508" name="Google Shape;508;p44"/>
          <p:cNvSpPr/>
          <p:nvPr/>
        </p:nvSpPr>
        <p:spPr>
          <a:xfrm flipH="1">
            <a:off x="274877" y="1079724"/>
            <a:ext cx="1746824" cy="4139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44"/>
          <p:cNvSpPr/>
          <p:nvPr/>
        </p:nvSpPr>
        <p:spPr>
          <a:xfrm flipH="1">
            <a:off x="7160549" y="3307599"/>
            <a:ext cx="1929351" cy="457204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44"/>
          <p:cNvSpPr/>
          <p:nvPr/>
        </p:nvSpPr>
        <p:spPr>
          <a:xfrm>
            <a:off x="5946477" y="3687601"/>
            <a:ext cx="4226946" cy="930116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50"/>
          <p:cNvSpPr/>
          <p:nvPr/>
        </p:nvSpPr>
        <p:spPr>
          <a:xfrm flipH="1">
            <a:off x="2352875" y="1306275"/>
            <a:ext cx="6261300" cy="24645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" name="Google Shape;676;p50"/>
          <p:cNvGrpSpPr/>
          <p:nvPr/>
        </p:nvGrpSpPr>
        <p:grpSpPr>
          <a:xfrm flipH="1">
            <a:off x="-1079700" y="1577485"/>
            <a:ext cx="5069280" cy="3675698"/>
            <a:chOff x="4352672" y="1794325"/>
            <a:chExt cx="4618934" cy="3349155"/>
          </a:xfrm>
        </p:grpSpPr>
        <p:sp>
          <p:nvSpPr>
            <p:cNvPr id="677" name="Google Shape;677;p50"/>
            <p:cNvSpPr/>
            <p:nvPr/>
          </p:nvSpPr>
          <p:spPr>
            <a:xfrm>
              <a:off x="4352672" y="2230153"/>
              <a:ext cx="4618934" cy="2913327"/>
            </a:xfrm>
            <a:custGeom>
              <a:avLst/>
              <a:gdLst/>
              <a:ahLst/>
              <a:cxnLst/>
              <a:rect l="l" t="t" r="r" b="b"/>
              <a:pathLst>
                <a:path w="74532" h="47010" extrusionOk="0">
                  <a:moveTo>
                    <a:pt x="54653" y="0"/>
                  </a:moveTo>
                  <a:cubicBezTo>
                    <a:pt x="53200" y="0"/>
                    <a:pt x="51847" y="308"/>
                    <a:pt x="50723" y="888"/>
                  </a:cubicBezTo>
                  <a:cubicBezTo>
                    <a:pt x="43140" y="4799"/>
                    <a:pt x="42201" y="11965"/>
                    <a:pt x="35079" y="12941"/>
                  </a:cubicBezTo>
                  <a:cubicBezTo>
                    <a:pt x="34640" y="13001"/>
                    <a:pt x="34220" y="13029"/>
                    <a:pt x="33817" y="13029"/>
                  </a:cubicBezTo>
                  <a:cubicBezTo>
                    <a:pt x="28008" y="13029"/>
                    <a:pt x="25638" y="7193"/>
                    <a:pt x="17704" y="7193"/>
                  </a:cubicBezTo>
                  <a:cubicBezTo>
                    <a:pt x="17261" y="7193"/>
                    <a:pt x="16800" y="7212"/>
                    <a:pt x="16321" y="7250"/>
                  </a:cubicBezTo>
                  <a:cubicBezTo>
                    <a:pt x="7445" y="7962"/>
                    <a:pt x="5255" y="19804"/>
                    <a:pt x="6743" y="26511"/>
                  </a:cubicBezTo>
                  <a:cubicBezTo>
                    <a:pt x="8230" y="33220"/>
                    <a:pt x="2193" y="31857"/>
                    <a:pt x="962" y="37812"/>
                  </a:cubicBezTo>
                  <a:cubicBezTo>
                    <a:pt x="1" y="42459"/>
                    <a:pt x="6264" y="47009"/>
                    <a:pt x="6264" y="47009"/>
                  </a:cubicBezTo>
                  <a:lnTo>
                    <a:pt x="65131" y="47009"/>
                  </a:lnTo>
                  <a:cubicBezTo>
                    <a:pt x="65131" y="47009"/>
                    <a:pt x="74486" y="44516"/>
                    <a:pt x="74509" y="34367"/>
                  </a:cubicBezTo>
                  <a:cubicBezTo>
                    <a:pt x="74532" y="24219"/>
                    <a:pt x="70861" y="24838"/>
                    <a:pt x="68203" y="13020"/>
                  </a:cubicBezTo>
                  <a:cubicBezTo>
                    <a:pt x="66134" y="3817"/>
                    <a:pt x="59769" y="0"/>
                    <a:pt x="546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0"/>
            <p:cNvSpPr/>
            <p:nvPr/>
          </p:nvSpPr>
          <p:spPr>
            <a:xfrm>
              <a:off x="4454125" y="2726100"/>
              <a:ext cx="4463197" cy="2417337"/>
            </a:xfrm>
            <a:custGeom>
              <a:avLst/>
              <a:gdLst/>
              <a:ahLst/>
              <a:cxnLst/>
              <a:rect l="l" t="t" r="r" b="b"/>
              <a:pathLst>
                <a:path w="72019" h="37217" extrusionOk="0">
                  <a:moveTo>
                    <a:pt x="53179" y="0"/>
                  </a:moveTo>
                  <a:cubicBezTo>
                    <a:pt x="52371" y="0"/>
                    <a:pt x="51548" y="99"/>
                    <a:pt x="50717" y="290"/>
                  </a:cubicBezTo>
                  <a:cubicBezTo>
                    <a:pt x="45513" y="1483"/>
                    <a:pt x="42522" y="9504"/>
                    <a:pt x="35118" y="10338"/>
                  </a:cubicBezTo>
                  <a:cubicBezTo>
                    <a:pt x="34572" y="10399"/>
                    <a:pt x="34055" y="10427"/>
                    <a:pt x="33564" y="10427"/>
                  </a:cubicBezTo>
                  <a:cubicBezTo>
                    <a:pt x="29031" y="10427"/>
                    <a:pt x="26654" y="8070"/>
                    <a:pt x="23116" y="8070"/>
                  </a:cubicBezTo>
                  <a:cubicBezTo>
                    <a:pt x="21839" y="8070"/>
                    <a:pt x="20411" y="8377"/>
                    <a:pt x="18675" y="9213"/>
                  </a:cubicBezTo>
                  <a:cubicBezTo>
                    <a:pt x="13322" y="11794"/>
                    <a:pt x="12285" y="15179"/>
                    <a:pt x="12210" y="21131"/>
                  </a:cubicBezTo>
                  <a:cubicBezTo>
                    <a:pt x="12134" y="27068"/>
                    <a:pt x="3842" y="23291"/>
                    <a:pt x="1786" y="27647"/>
                  </a:cubicBezTo>
                  <a:cubicBezTo>
                    <a:pt x="0" y="31427"/>
                    <a:pt x="4754" y="37216"/>
                    <a:pt x="4754" y="37216"/>
                  </a:cubicBezTo>
                  <a:lnTo>
                    <a:pt x="65942" y="37216"/>
                  </a:lnTo>
                  <a:cubicBezTo>
                    <a:pt x="65942" y="37216"/>
                    <a:pt x="71970" y="35247"/>
                    <a:pt x="71994" y="26577"/>
                  </a:cubicBezTo>
                  <a:cubicBezTo>
                    <a:pt x="72018" y="17906"/>
                    <a:pt x="67337" y="22180"/>
                    <a:pt x="64575" y="12084"/>
                  </a:cubicBezTo>
                  <a:cubicBezTo>
                    <a:pt x="62214" y="3452"/>
                    <a:pt x="57946" y="0"/>
                    <a:pt x="53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0"/>
            <p:cNvSpPr/>
            <p:nvPr/>
          </p:nvSpPr>
          <p:spPr>
            <a:xfrm flipH="1">
              <a:off x="6278872" y="2492593"/>
              <a:ext cx="461959" cy="1046066"/>
            </a:xfrm>
            <a:custGeom>
              <a:avLst/>
              <a:gdLst/>
              <a:ahLst/>
              <a:cxnLst/>
              <a:rect l="l" t="t" r="r" b="b"/>
              <a:pathLst>
                <a:path w="8585" h="19440" extrusionOk="0">
                  <a:moveTo>
                    <a:pt x="5830" y="59"/>
                  </a:moveTo>
                  <a:cubicBezTo>
                    <a:pt x="5704" y="59"/>
                    <a:pt x="4975" y="2480"/>
                    <a:pt x="4834" y="2729"/>
                  </a:cubicBezTo>
                  <a:cubicBezTo>
                    <a:pt x="4692" y="2980"/>
                    <a:pt x="4821" y="3624"/>
                    <a:pt x="4880" y="3833"/>
                  </a:cubicBezTo>
                  <a:cubicBezTo>
                    <a:pt x="4920" y="3976"/>
                    <a:pt x="4859" y="4238"/>
                    <a:pt x="4818" y="4389"/>
                  </a:cubicBezTo>
                  <a:cubicBezTo>
                    <a:pt x="4783" y="4389"/>
                    <a:pt x="4747" y="4390"/>
                    <a:pt x="4712" y="4396"/>
                  </a:cubicBezTo>
                  <a:cubicBezTo>
                    <a:pt x="4377" y="4448"/>
                    <a:pt x="4145" y="4758"/>
                    <a:pt x="4188" y="5093"/>
                  </a:cubicBezTo>
                  <a:cubicBezTo>
                    <a:pt x="3396" y="5357"/>
                    <a:pt x="56" y="6484"/>
                    <a:pt x="1" y="6645"/>
                  </a:cubicBezTo>
                  <a:cubicBezTo>
                    <a:pt x="1" y="6645"/>
                    <a:pt x="3053" y="6208"/>
                    <a:pt x="3291" y="5982"/>
                  </a:cubicBezTo>
                  <a:cubicBezTo>
                    <a:pt x="3530" y="5756"/>
                    <a:pt x="3942" y="5378"/>
                    <a:pt x="3942" y="5378"/>
                  </a:cubicBezTo>
                  <a:lnTo>
                    <a:pt x="4287" y="5361"/>
                  </a:lnTo>
                  <a:cubicBezTo>
                    <a:pt x="4380" y="5501"/>
                    <a:pt x="4527" y="5599"/>
                    <a:pt x="4692" y="5630"/>
                  </a:cubicBezTo>
                  <a:cubicBezTo>
                    <a:pt x="4555" y="7462"/>
                    <a:pt x="4507" y="19439"/>
                    <a:pt x="4507" y="19439"/>
                  </a:cubicBezTo>
                  <a:lnTo>
                    <a:pt x="5584" y="19439"/>
                  </a:lnTo>
                  <a:lnTo>
                    <a:pt x="5053" y="5590"/>
                  </a:lnTo>
                  <a:cubicBezTo>
                    <a:pt x="5091" y="5573"/>
                    <a:pt x="5128" y="5554"/>
                    <a:pt x="5162" y="5531"/>
                  </a:cubicBezTo>
                  <a:cubicBezTo>
                    <a:pt x="5505" y="5841"/>
                    <a:pt x="8313" y="8376"/>
                    <a:pt x="8510" y="8376"/>
                  </a:cubicBezTo>
                  <a:cubicBezTo>
                    <a:pt x="8515" y="8376"/>
                    <a:pt x="8518" y="8374"/>
                    <a:pt x="8520" y="8371"/>
                  </a:cubicBezTo>
                  <a:cubicBezTo>
                    <a:pt x="8585" y="8224"/>
                    <a:pt x="6872" y="6092"/>
                    <a:pt x="6616" y="5997"/>
                  </a:cubicBezTo>
                  <a:cubicBezTo>
                    <a:pt x="6362" y="5903"/>
                    <a:pt x="5915" y="5532"/>
                    <a:pt x="5733" y="5469"/>
                  </a:cubicBezTo>
                  <a:cubicBezTo>
                    <a:pt x="5645" y="5439"/>
                    <a:pt x="5498" y="5363"/>
                    <a:pt x="5368" y="5291"/>
                  </a:cubicBezTo>
                  <a:cubicBezTo>
                    <a:pt x="5423" y="5180"/>
                    <a:pt x="5446" y="5052"/>
                    <a:pt x="5426" y="4919"/>
                  </a:cubicBezTo>
                  <a:cubicBezTo>
                    <a:pt x="5390" y="4689"/>
                    <a:pt x="5232" y="4506"/>
                    <a:pt x="5029" y="4430"/>
                  </a:cubicBezTo>
                  <a:cubicBezTo>
                    <a:pt x="5208" y="3647"/>
                    <a:pt x="5867" y="768"/>
                    <a:pt x="5949" y="411"/>
                  </a:cubicBezTo>
                  <a:cubicBezTo>
                    <a:pt x="6042" y="0"/>
                    <a:pt x="5949" y="103"/>
                    <a:pt x="5833" y="59"/>
                  </a:cubicBezTo>
                  <a:cubicBezTo>
                    <a:pt x="5832" y="59"/>
                    <a:pt x="5831" y="59"/>
                    <a:pt x="5830" y="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aseline="-25000"/>
            </a:p>
          </p:txBody>
        </p:sp>
        <p:sp>
          <p:nvSpPr>
            <p:cNvPr id="680" name="Google Shape;680;p50"/>
            <p:cNvSpPr/>
            <p:nvPr/>
          </p:nvSpPr>
          <p:spPr>
            <a:xfrm flipH="1">
              <a:off x="5184462" y="2791272"/>
              <a:ext cx="454425" cy="937155"/>
            </a:xfrm>
            <a:custGeom>
              <a:avLst/>
              <a:gdLst/>
              <a:ahLst/>
              <a:cxnLst/>
              <a:rect l="l" t="t" r="r" b="b"/>
              <a:pathLst>
                <a:path w="8445" h="17416" extrusionOk="0">
                  <a:moveTo>
                    <a:pt x="85" y="0"/>
                  </a:moveTo>
                  <a:cubicBezTo>
                    <a:pt x="80" y="0"/>
                    <a:pt x="77" y="2"/>
                    <a:pt x="76" y="5"/>
                  </a:cubicBezTo>
                  <a:cubicBezTo>
                    <a:pt x="1" y="145"/>
                    <a:pt x="1551" y="2398"/>
                    <a:pt x="1799" y="2511"/>
                  </a:cubicBezTo>
                  <a:cubicBezTo>
                    <a:pt x="2046" y="2624"/>
                    <a:pt x="2465" y="3027"/>
                    <a:pt x="2641" y="3103"/>
                  </a:cubicBezTo>
                  <a:cubicBezTo>
                    <a:pt x="2726" y="3140"/>
                    <a:pt x="2867" y="3227"/>
                    <a:pt x="2992" y="3308"/>
                  </a:cubicBezTo>
                  <a:cubicBezTo>
                    <a:pt x="2928" y="3415"/>
                    <a:pt x="2897" y="3541"/>
                    <a:pt x="2907" y="3674"/>
                  </a:cubicBezTo>
                  <a:cubicBezTo>
                    <a:pt x="2925" y="3907"/>
                    <a:pt x="3069" y="4100"/>
                    <a:pt x="3267" y="4193"/>
                  </a:cubicBezTo>
                  <a:cubicBezTo>
                    <a:pt x="3030" y="4960"/>
                    <a:pt x="2159" y="7783"/>
                    <a:pt x="2053" y="8131"/>
                  </a:cubicBezTo>
                  <a:cubicBezTo>
                    <a:pt x="1929" y="8534"/>
                    <a:pt x="2029" y="8439"/>
                    <a:pt x="2141" y="8491"/>
                  </a:cubicBezTo>
                  <a:cubicBezTo>
                    <a:pt x="2142" y="8492"/>
                    <a:pt x="2143" y="8492"/>
                    <a:pt x="2145" y="8492"/>
                  </a:cubicBezTo>
                  <a:cubicBezTo>
                    <a:pt x="2263" y="8492"/>
                    <a:pt x="3052" y="6463"/>
                    <a:pt x="3290" y="5984"/>
                  </a:cubicBezTo>
                  <a:lnTo>
                    <a:pt x="3290" y="5984"/>
                  </a:lnTo>
                  <a:cubicBezTo>
                    <a:pt x="3212" y="10046"/>
                    <a:pt x="3181" y="17416"/>
                    <a:pt x="3181" y="17416"/>
                  </a:cubicBezTo>
                  <a:lnTo>
                    <a:pt x="4258" y="17416"/>
                  </a:lnTo>
                  <a:lnTo>
                    <a:pt x="3752" y="4210"/>
                  </a:lnTo>
                  <a:cubicBezTo>
                    <a:pt x="4001" y="4116"/>
                    <a:pt x="4169" y="3871"/>
                    <a:pt x="4155" y="3594"/>
                  </a:cubicBezTo>
                  <a:cubicBezTo>
                    <a:pt x="4964" y="3387"/>
                    <a:pt x="8377" y="2511"/>
                    <a:pt x="8445" y="2355"/>
                  </a:cubicBezTo>
                  <a:lnTo>
                    <a:pt x="8445" y="2355"/>
                  </a:lnTo>
                  <a:cubicBezTo>
                    <a:pt x="8445" y="2355"/>
                    <a:pt x="5368" y="2565"/>
                    <a:pt x="5113" y="2772"/>
                  </a:cubicBezTo>
                  <a:cubicBezTo>
                    <a:pt x="4858" y="2980"/>
                    <a:pt x="4421" y="3326"/>
                    <a:pt x="4421" y="3326"/>
                  </a:cubicBezTo>
                  <a:lnTo>
                    <a:pt x="4074" y="3318"/>
                  </a:lnTo>
                  <a:cubicBezTo>
                    <a:pt x="3966" y="3127"/>
                    <a:pt x="3761" y="2999"/>
                    <a:pt x="3530" y="2999"/>
                  </a:cubicBezTo>
                  <a:cubicBezTo>
                    <a:pt x="3514" y="2999"/>
                    <a:pt x="3497" y="3000"/>
                    <a:pt x="3481" y="3001"/>
                  </a:cubicBezTo>
                  <a:cubicBezTo>
                    <a:pt x="3385" y="3010"/>
                    <a:pt x="3294" y="3038"/>
                    <a:pt x="3215" y="3085"/>
                  </a:cubicBezTo>
                  <a:cubicBezTo>
                    <a:pt x="2895" y="2748"/>
                    <a:pt x="269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0"/>
            <p:cNvSpPr/>
            <p:nvPr/>
          </p:nvSpPr>
          <p:spPr>
            <a:xfrm flipH="1">
              <a:off x="7560844" y="2002576"/>
              <a:ext cx="334705" cy="788678"/>
            </a:xfrm>
            <a:custGeom>
              <a:avLst/>
              <a:gdLst/>
              <a:ahLst/>
              <a:cxnLst/>
              <a:rect l="l" t="t" r="r" b="b"/>
              <a:pathLst>
                <a:path w="8172" h="19256" extrusionOk="0">
                  <a:moveTo>
                    <a:pt x="1590" y="1"/>
                  </a:moveTo>
                  <a:cubicBezTo>
                    <a:pt x="1557" y="1"/>
                    <a:pt x="1522" y="33"/>
                    <a:pt x="1469" y="44"/>
                  </a:cubicBezTo>
                  <a:cubicBezTo>
                    <a:pt x="1348" y="69"/>
                    <a:pt x="2032" y="2547"/>
                    <a:pt x="2045" y="2835"/>
                  </a:cubicBezTo>
                  <a:cubicBezTo>
                    <a:pt x="2059" y="3124"/>
                    <a:pt x="2511" y="3600"/>
                    <a:pt x="2672" y="3746"/>
                  </a:cubicBezTo>
                  <a:cubicBezTo>
                    <a:pt x="2783" y="3845"/>
                    <a:pt x="2870" y="4099"/>
                    <a:pt x="2915" y="4249"/>
                  </a:cubicBezTo>
                  <a:cubicBezTo>
                    <a:pt x="2886" y="4267"/>
                    <a:pt x="2857" y="4287"/>
                    <a:pt x="2831" y="4311"/>
                  </a:cubicBezTo>
                  <a:cubicBezTo>
                    <a:pt x="2573" y="4533"/>
                    <a:pt x="2542" y="4919"/>
                    <a:pt x="2756" y="5180"/>
                  </a:cubicBezTo>
                  <a:cubicBezTo>
                    <a:pt x="2228" y="5825"/>
                    <a:pt x="1" y="8558"/>
                    <a:pt x="40" y="8724"/>
                  </a:cubicBezTo>
                  <a:cubicBezTo>
                    <a:pt x="40" y="8724"/>
                    <a:pt x="2391" y="6728"/>
                    <a:pt x="2473" y="6410"/>
                  </a:cubicBezTo>
                  <a:cubicBezTo>
                    <a:pt x="2555" y="6091"/>
                    <a:pt x="2701" y="5553"/>
                    <a:pt x="2701" y="5553"/>
                  </a:cubicBezTo>
                  <a:lnTo>
                    <a:pt x="2985" y="5354"/>
                  </a:lnTo>
                  <a:cubicBezTo>
                    <a:pt x="3020" y="5370"/>
                    <a:pt x="3057" y="5382"/>
                    <a:pt x="3095" y="5392"/>
                  </a:cubicBezTo>
                  <a:cubicBezTo>
                    <a:pt x="2955" y="7032"/>
                    <a:pt x="2905" y="19255"/>
                    <a:pt x="2905" y="19255"/>
                  </a:cubicBezTo>
                  <a:lnTo>
                    <a:pt x="3983" y="19255"/>
                  </a:lnTo>
                  <a:lnTo>
                    <a:pt x="3450" y="5372"/>
                  </a:lnTo>
                  <a:cubicBezTo>
                    <a:pt x="3520" y="5347"/>
                    <a:pt x="3590" y="5309"/>
                    <a:pt x="3650" y="5257"/>
                  </a:cubicBezTo>
                  <a:cubicBezTo>
                    <a:pt x="3724" y="5193"/>
                    <a:pt x="3778" y="5115"/>
                    <a:pt x="3814" y="5032"/>
                  </a:cubicBezTo>
                  <a:cubicBezTo>
                    <a:pt x="4237" y="5106"/>
                    <a:pt x="7461" y="5668"/>
                    <a:pt x="8070" y="5668"/>
                  </a:cubicBezTo>
                  <a:cubicBezTo>
                    <a:pt x="8136" y="5668"/>
                    <a:pt x="8171" y="5661"/>
                    <a:pt x="8169" y="5647"/>
                  </a:cubicBezTo>
                  <a:cubicBezTo>
                    <a:pt x="8147" y="5493"/>
                    <a:pt x="5714" y="4649"/>
                    <a:pt x="5326" y="4649"/>
                  </a:cubicBezTo>
                  <a:cubicBezTo>
                    <a:pt x="5314" y="4649"/>
                    <a:pt x="5304" y="4650"/>
                    <a:pt x="5296" y="4652"/>
                  </a:cubicBezTo>
                  <a:cubicBezTo>
                    <a:pt x="5216" y="4668"/>
                    <a:pt x="5110" y="4673"/>
                    <a:pt x="4995" y="4673"/>
                  </a:cubicBezTo>
                  <a:cubicBezTo>
                    <a:pt x="4817" y="4673"/>
                    <a:pt x="4618" y="4661"/>
                    <a:pt x="4464" y="4661"/>
                  </a:cubicBezTo>
                  <a:cubicBezTo>
                    <a:pt x="4381" y="4661"/>
                    <a:pt x="4312" y="4665"/>
                    <a:pt x="4265" y="4676"/>
                  </a:cubicBezTo>
                  <a:cubicBezTo>
                    <a:pt x="4176" y="4697"/>
                    <a:pt x="4009" y="4710"/>
                    <a:pt x="3862" y="4718"/>
                  </a:cubicBezTo>
                  <a:cubicBezTo>
                    <a:pt x="3850" y="4595"/>
                    <a:pt x="3800" y="4475"/>
                    <a:pt x="3713" y="4373"/>
                  </a:cubicBezTo>
                  <a:cubicBezTo>
                    <a:pt x="3590" y="4231"/>
                    <a:pt x="3416" y="4158"/>
                    <a:pt x="3242" y="4158"/>
                  </a:cubicBezTo>
                  <a:cubicBezTo>
                    <a:pt x="3200" y="4158"/>
                    <a:pt x="3158" y="4162"/>
                    <a:pt x="3116" y="4171"/>
                  </a:cubicBezTo>
                  <a:cubicBezTo>
                    <a:pt x="2850" y="3412"/>
                    <a:pt x="1875" y="623"/>
                    <a:pt x="1754" y="280"/>
                  </a:cubicBezTo>
                  <a:cubicBezTo>
                    <a:pt x="1675" y="55"/>
                    <a:pt x="1633" y="1"/>
                    <a:pt x="15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0"/>
            <p:cNvSpPr/>
            <p:nvPr/>
          </p:nvSpPr>
          <p:spPr>
            <a:xfrm flipH="1">
              <a:off x="6831495" y="1794325"/>
              <a:ext cx="638671" cy="1424458"/>
            </a:xfrm>
            <a:custGeom>
              <a:avLst/>
              <a:gdLst/>
              <a:ahLst/>
              <a:cxnLst/>
              <a:rect l="l" t="t" r="r" b="b"/>
              <a:pathLst>
                <a:path w="11869" h="26472" extrusionOk="0">
                  <a:moveTo>
                    <a:pt x="3136" y="0"/>
                  </a:moveTo>
                  <a:cubicBezTo>
                    <a:pt x="3136" y="1"/>
                    <a:pt x="3529" y="4229"/>
                    <a:pt x="3824" y="4574"/>
                  </a:cubicBezTo>
                  <a:cubicBezTo>
                    <a:pt x="4120" y="4918"/>
                    <a:pt x="4610" y="5509"/>
                    <a:pt x="4610" y="5509"/>
                  </a:cubicBezTo>
                  <a:lnTo>
                    <a:pt x="4610" y="5985"/>
                  </a:lnTo>
                  <a:cubicBezTo>
                    <a:pt x="4333" y="6152"/>
                    <a:pt x="4161" y="6470"/>
                    <a:pt x="4196" y="6813"/>
                  </a:cubicBezTo>
                  <a:cubicBezTo>
                    <a:pt x="4210" y="6946"/>
                    <a:pt x="4254" y="7069"/>
                    <a:pt x="4319" y="7177"/>
                  </a:cubicBezTo>
                  <a:cubicBezTo>
                    <a:pt x="3857" y="7640"/>
                    <a:pt x="1" y="11513"/>
                    <a:pt x="185" y="11605"/>
                  </a:cubicBezTo>
                  <a:cubicBezTo>
                    <a:pt x="189" y="11607"/>
                    <a:pt x="195" y="11608"/>
                    <a:pt x="202" y="11608"/>
                  </a:cubicBezTo>
                  <a:cubicBezTo>
                    <a:pt x="514" y="11608"/>
                    <a:pt x="3433" y="9483"/>
                    <a:pt x="3578" y="9147"/>
                  </a:cubicBezTo>
                  <a:cubicBezTo>
                    <a:pt x="3725" y="8802"/>
                    <a:pt x="4267" y="8213"/>
                    <a:pt x="4364" y="7967"/>
                  </a:cubicBezTo>
                  <a:cubicBezTo>
                    <a:pt x="4412" y="7848"/>
                    <a:pt x="4527" y="7651"/>
                    <a:pt x="4634" y="7478"/>
                  </a:cubicBezTo>
                  <a:cubicBezTo>
                    <a:pt x="4689" y="7507"/>
                    <a:pt x="4746" y="7531"/>
                    <a:pt x="4807" y="7550"/>
                  </a:cubicBezTo>
                  <a:cubicBezTo>
                    <a:pt x="4623" y="10384"/>
                    <a:pt x="4558" y="26472"/>
                    <a:pt x="4558" y="26472"/>
                  </a:cubicBezTo>
                  <a:lnTo>
                    <a:pt x="6042" y="26472"/>
                  </a:lnTo>
                  <a:lnTo>
                    <a:pt x="5316" y="7545"/>
                  </a:lnTo>
                  <a:cubicBezTo>
                    <a:pt x="5556" y="7469"/>
                    <a:pt x="5745" y="7292"/>
                    <a:pt x="5843" y="7068"/>
                  </a:cubicBezTo>
                  <a:cubicBezTo>
                    <a:pt x="6909" y="7367"/>
                    <a:pt x="10825" y="8470"/>
                    <a:pt x="11309" y="8606"/>
                  </a:cubicBezTo>
                  <a:cubicBezTo>
                    <a:pt x="11485" y="8655"/>
                    <a:pt x="11593" y="8676"/>
                    <a:pt x="11659" y="8676"/>
                  </a:cubicBezTo>
                  <a:cubicBezTo>
                    <a:pt x="11804" y="8676"/>
                    <a:pt x="11755" y="8579"/>
                    <a:pt x="11801" y="8471"/>
                  </a:cubicBezTo>
                  <a:cubicBezTo>
                    <a:pt x="11868" y="8314"/>
                    <a:pt x="8533" y="7127"/>
                    <a:pt x="8196" y="6915"/>
                  </a:cubicBezTo>
                  <a:cubicBezTo>
                    <a:pt x="8060" y="6829"/>
                    <a:pt x="7832" y="6800"/>
                    <a:pt x="7590" y="6800"/>
                  </a:cubicBezTo>
                  <a:cubicBezTo>
                    <a:pt x="7234" y="6800"/>
                    <a:pt x="6847" y="6863"/>
                    <a:pt x="6674" y="6904"/>
                  </a:cubicBezTo>
                  <a:cubicBezTo>
                    <a:pt x="6639" y="6912"/>
                    <a:pt x="6600" y="6915"/>
                    <a:pt x="6557" y="6915"/>
                  </a:cubicBezTo>
                  <a:cubicBezTo>
                    <a:pt x="6355" y="6915"/>
                    <a:pt x="6083" y="6837"/>
                    <a:pt x="5913" y="6781"/>
                  </a:cubicBezTo>
                  <a:cubicBezTo>
                    <a:pt x="5916" y="6733"/>
                    <a:pt x="5915" y="6685"/>
                    <a:pt x="5911" y="6635"/>
                  </a:cubicBezTo>
                  <a:cubicBezTo>
                    <a:pt x="5865" y="6192"/>
                    <a:pt x="5490" y="5862"/>
                    <a:pt x="5054" y="5862"/>
                  </a:cubicBezTo>
                  <a:cubicBezTo>
                    <a:pt x="5032" y="5862"/>
                    <a:pt x="5010" y="5863"/>
                    <a:pt x="4988" y="5865"/>
                  </a:cubicBezTo>
                  <a:cubicBezTo>
                    <a:pt x="4678" y="4760"/>
                    <a:pt x="3352" y="88"/>
                    <a:pt x="3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" name="Google Shape;683;p50"/>
          <p:cNvSpPr txBox="1">
            <a:spLocks noGrp="1"/>
          </p:cNvSpPr>
          <p:nvPr>
            <p:ph type="title"/>
          </p:nvPr>
        </p:nvSpPr>
        <p:spPr>
          <a:xfrm flipH="1">
            <a:off x="3301773" y="1412188"/>
            <a:ext cx="5129003" cy="22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rgbClr val="00421E"/>
                </a:solidFill>
              </a:rPr>
              <a:t>GO Green!</a:t>
            </a:r>
            <a:endParaRPr sz="7200" dirty="0">
              <a:solidFill>
                <a:srgbClr val="00421E"/>
              </a:solidFill>
            </a:endParaRPr>
          </a:p>
        </p:txBody>
      </p:sp>
      <p:grpSp>
        <p:nvGrpSpPr>
          <p:cNvPr id="684" name="Google Shape;684;p50"/>
          <p:cNvGrpSpPr/>
          <p:nvPr/>
        </p:nvGrpSpPr>
        <p:grpSpPr>
          <a:xfrm>
            <a:off x="168576" y="3073867"/>
            <a:ext cx="4327705" cy="2027387"/>
            <a:chOff x="713225" y="2253700"/>
            <a:chExt cx="5046298" cy="2364025"/>
          </a:xfrm>
        </p:grpSpPr>
        <p:sp>
          <p:nvSpPr>
            <p:cNvPr id="685" name="Google Shape;685;p50"/>
            <p:cNvSpPr/>
            <p:nvPr/>
          </p:nvSpPr>
          <p:spPr>
            <a:xfrm>
              <a:off x="847107" y="2253700"/>
              <a:ext cx="259413" cy="2346494"/>
            </a:xfrm>
            <a:custGeom>
              <a:avLst/>
              <a:gdLst/>
              <a:ahLst/>
              <a:cxnLst/>
              <a:rect l="l" t="t" r="r" b="b"/>
              <a:pathLst>
                <a:path w="3854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3853" y="34860"/>
                  </a:lnTo>
                  <a:lnTo>
                    <a:pt x="38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0"/>
            <p:cNvSpPr/>
            <p:nvPr/>
          </p:nvSpPr>
          <p:spPr>
            <a:xfrm>
              <a:off x="1106456" y="2253700"/>
              <a:ext cx="658628" cy="2346494"/>
            </a:xfrm>
            <a:custGeom>
              <a:avLst/>
              <a:gdLst/>
              <a:ahLst/>
              <a:cxnLst/>
              <a:rect l="l" t="t" r="r" b="b"/>
              <a:pathLst>
                <a:path w="9785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9784" y="34860"/>
                  </a:lnTo>
                  <a:lnTo>
                    <a:pt x="9784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0"/>
            <p:cNvSpPr/>
            <p:nvPr/>
          </p:nvSpPr>
          <p:spPr>
            <a:xfrm>
              <a:off x="1164074" y="2999235"/>
              <a:ext cx="543326" cy="571462"/>
            </a:xfrm>
            <a:custGeom>
              <a:avLst/>
              <a:gdLst/>
              <a:ahLst/>
              <a:cxnLst/>
              <a:rect l="l" t="t" r="r" b="b"/>
              <a:pathLst>
                <a:path w="8072" h="8490" extrusionOk="0">
                  <a:moveTo>
                    <a:pt x="3734" y="1730"/>
                  </a:moveTo>
                  <a:lnTo>
                    <a:pt x="3734" y="2014"/>
                  </a:lnTo>
                  <a:lnTo>
                    <a:pt x="4339" y="2014"/>
                  </a:lnTo>
                  <a:lnTo>
                    <a:pt x="4339" y="1730"/>
                  </a:lnTo>
                  <a:close/>
                  <a:moveTo>
                    <a:pt x="3549" y="2742"/>
                  </a:moveTo>
                  <a:lnTo>
                    <a:pt x="3549" y="3088"/>
                  </a:lnTo>
                  <a:lnTo>
                    <a:pt x="4524" y="3088"/>
                  </a:lnTo>
                  <a:lnTo>
                    <a:pt x="4524" y="2742"/>
                  </a:lnTo>
                  <a:close/>
                  <a:moveTo>
                    <a:pt x="3549" y="3237"/>
                  </a:moveTo>
                  <a:lnTo>
                    <a:pt x="3549" y="3583"/>
                  </a:lnTo>
                  <a:lnTo>
                    <a:pt x="4524" y="3583"/>
                  </a:lnTo>
                  <a:lnTo>
                    <a:pt x="4524" y="3237"/>
                  </a:lnTo>
                  <a:close/>
                  <a:moveTo>
                    <a:pt x="3549" y="3730"/>
                  </a:moveTo>
                  <a:lnTo>
                    <a:pt x="3549" y="4076"/>
                  </a:lnTo>
                  <a:lnTo>
                    <a:pt x="4524" y="4076"/>
                  </a:lnTo>
                  <a:lnTo>
                    <a:pt x="4524" y="3730"/>
                  </a:lnTo>
                  <a:close/>
                  <a:moveTo>
                    <a:pt x="3549" y="4225"/>
                  </a:moveTo>
                  <a:lnTo>
                    <a:pt x="3549" y="4571"/>
                  </a:lnTo>
                  <a:lnTo>
                    <a:pt x="4524" y="4571"/>
                  </a:lnTo>
                  <a:lnTo>
                    <a:pt x="4524" y="4225"/>
                  </a:lnTo>
                  <a:close/>
                  <a:moveTo>
                    <a:pt x="4716" y="2335"/>
                  </a:moveTo>
                  <a:lnTo>
                    <a:pt x="4716" y="4681"/>
                  </a:lnTo>
                  <a:lnTo>
                    <a:pt x="3358" y="4681"/>
                  </a:lnTo>
                  <a:lnTo>
                    <a:pt x="3358" y="2335"/>
                  </a:lnTo>
                  <a:close/>
                  <a:moveTo>
                    <a:pt x="3184" y="2161"/>
                  </a:moveTo>
                  <a:lnTo>
                    <a:pt x="3184" y="4855"/>
                  </a:lnTo>
                  <a:lnTo>
                    <a:pt x="4890" y="4855"/>
                  </a:lnTo>
                  <a:lnTo>
                    <a:pt x="4890" y="2161"/>
                  </a:lnTo>
                  <a:close/>
                  <a:moveTo>
                    <a:pt x="7006" y="964"/>
                  </a:moveTo>
                  <a:cubicBezTo>
                    <a:pt x="7022" y="964"/>
                    <a:pt x="7034" y="977"/>
                    <a:pt x="7034" y="992"/>
                  </a:cubicBezTo>
                  <a:lnTo>
                    <a:pt x="7034" y="5505"/>
                  </a:lnTo>
                  <a:cubicBezTo>
                    <a:pt x="7034" y="5522"/>
                    <a:pt x="7022" y="5535"/>
                    <a:pt x="7006" y="5535"/>
                  </a:cubicBezTo>
                  <a:lnTo>
                    <a:pt x="1068" y="5535"/>
                  </a:lnTo>
                  <a:cubicBezTo>
                    <a:pt x="1053" y="5535"/>
                    <a:pt x="1038" y="5521"/>
                    <a:pt x="1038" y="5505"/>
                  </a:cubicBezTo>
                  <a:lnTo>
                    <a:pt x="1038" y="992"/>
                  </a:lnTo>
                  <a:cubicBezTo>
                    <a:pt x="1038" y="977"/>
                    <a:pt x="1053" y="964"/>
                    <a:pt x="1068" y="964"/>
                  </a:cubicBezTo>
                  <a:close/>
                  <a:moveTo>
                    <a:pt x="1683" y="6020"/>
                  </a:moveTo>
                  <a:lnTo>
                    <a:pt x="1683" y="6691"/>
                  </a:lnTo>
                  <a:lnTo>
                    <a:pt x="1038" y="6691"/>
                  </a:lnTo>
                  <a:lnTo>
                    <a:pt x="1038" y="6020"/>
                  </a:lnTo>
                  <a:close/>
                  <a:moveTo>
                    <a:pt x="2753" y="6020"/>
                  </a:moveTo>
                  <a:lnTo>
                    <a:pt x="2753" y="6691"/>
                  </a:lnTo>
                  <a:lnTo>
                    <a:pt x="2110" y="6691"/>
                  </a:lnTo>
                  <a:lnTo>
                    <a:pt x="2110" y="6020"/>
                  </a:lnTo>
                  <a:close/>
                  <a:moveTo>
                    <a:pt x="3823" y="6020"/>
                  </a:moveTo>
                  <a:lnTo>
                    <a:pt x="3823" y="6691"/>
                  </a:lnTo>
                  <a:lnTo>
                    <a:pt x="3180" y="6691"/>
                  </a:lnTo>
                  <a:lnTo>
                    <a:pt x="3180" y="6020"/>
                  </a:lnTo>
                  <a:close/>
                  <a:moveTo>
                    <a:pt x="4894" y="6020"/>
                  </a:moveTo>
                  <a:lnTo>
                    <a:pt x="4894" y="6691"/>
                  </a:lnTo>
                  <a:lnTo>
                    <a:pt x="4250" y="6691"/>
                  </a:lnTo>
                  <a:lnTo>
                    <a:pt x="4250" y="6020"/>
                  </a:lnTo>
                  <a:close/>
                  <a:moveTo>
                    <a:pt x="5964" y="6020"/>
                  </a:moveTo>
                  <a:lnTo>
                    <a:pt x="5964" y="6691"/>
                  </a:lnTo>
                  <a:lnTo>
                    <a:pt x="5320" y="6691"/>
                  </a:lnTo>
                  <a:lnTo>
                    <a:pt x="5320" y="6020"/>
                  </a:lnTo>
                  <a:close/>
                  <a:moveTo>
                    <a:pt x="7034" y="6020"/>
                  </a:moveTo>
                  <a:lnTo>
                    <a:pt x="7034" y="6691"/>
                  </a:lnTo>
                  <a:lnTo>
                    <a:pt x="6390" y="6691"/>
                  </a:lnTo>
                  <a:lnTo>
                    <a:pt x="6390" y="6020"/>
                  </a:lnTo>
                  <a:close/>
                  <a:moveTo>
                    <a:pt x="1683" y="7178"/>
                  </a:moveTo>
                  <a:lnTo>
                    <a:pt x="1683" y="7848"/>
                  </a:lnTo>
                  <a:lnTo>
                    <a:pt x="1038" y="7848"/>
                  </a:lnTo>
                  <a:lnTo>
                    <a:pt x="1038" y="7178"/>
                  </a:lnTo>
                  <a:close/>
                  <a:moveTo>
                    <a:pt x="2753" y="7178"/>
                  </a:moveTo>
                  <a:lnTo>
                    <a:pt x="2753" y="7848"/>
                  </a:lnTo>
                  <a:lnTo>
                    <a:pt x="2110" y="7848"/>
                  </a:lnTo>
                  <a:lnTo>
                    <a:pt x="2110" y="7178"/>
                  </a:lnTo>
                  <a:close/>
                  <a:moveTo>
                    <a:pt x="3823" y="7178"/>
                  </a:moveTo>
                  <a:lnTo>
                    <a:pt x="3823" y="7848"/>
                  </a:lnTo>
                  <a:lnTo>
                    <a:pt x="3180" y="7848"/>
                  </a:lnTo>
                  <a:lnTo>
                    <a:pt x="3180" y="7178"/>
                  </a:lnTo>
                  <a:close/>
                  <a:moveTo>
                    <a:pt x="4894" y="7178"/>
                  </a:moveTo>
                  <a:lnTo>
                    <a:pt x="4894" y="7848"/>
                  </a:lnTo>
                  <a:lnTo>
                    <a:pt x="4250" y="7848"/>
                  </a:lnTo>
                  <a:lnTo>
                    <a:pt x="4250" y="7178"/>
                  </a:lnTo>
                  <a:close/>
                  <a:moveTo>
                    <a:pt x="5964" y="7178"/>
                  </a:moveTo>
                  <a:lnTo>
                    <a:pt x="5964" y="7848"/>
                  </a:lnTo>
                  <a:lnTo>
                    <a:pt x="5320" y="7848"/>
                  </a:lnTo>
                  <a:lnTo>
                    <a:pt x="5320" y="7178"/>
                  </a:lnTo>
                  <a:close/>
                  <a:moveTo>
                    <a:pt x="7034" y="7178"/>
                  </a:moveTo>
                  <a:lnTo>
                    <a:pt x="7034" y="7848"/>
                  </a:lnTo>
                  <a:lnTo>
                    <a:pt x="6390" y="7848"/>
                  </a:lnTo>
                  <a:lnTo>
                    <a:pt x="6390" y="7178"/>
                  </a:lnTo>
                  <a:close/>
                  <a:moveTo>
                    <a:pt x="1" y="0"/>
                  </a:moveTo>
                  <a:lnTo>
                    <a:pt x="1" y="8489"/>
                  </a:lnTo>
                  <a:lnTo>
                    <a:pt x="8072" y="8489"/>
                  </a:lnTo>
                  <a:lnTo>
                    <a:pt x="8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0"/>
            <p:cNvSpPr/>
            <p:nvPr/>
          </p:nvSpPr>
          <p:spPr>
            <a:xfrm>
              <a:off x="1094811" y="2253700"/>
              <a:ext cx="434015" cy="2346494"/>
            </a:xfrm>
            <a:custGeom>
              <a:avLst/>
              <a:gdLst/>
              <a:ahLst/>
              <a:cxnLst/>
              <a:rect l="l" t="t" r="r" b="b"/>
              <a:pathLst>
                <a:path w="6448" h="34861" extrusionOk="0">
                  <a:moveTo>
                    <a:pt x="4575" y="2618"/>
                  </a:moveTo>
                  <a:lnTo>
                    <a:pt x="3683" y="5900"/>
                  </a:lnTo>
                  <a:lnTo>
                    <a:pt x="4900" y="5900"/>
                  </a:lnTo>
                  <a:lnTo>
                    <a:pt x="4369" y="8844"/>
                  </a:lnTo>
                  <a:lnTo>
                    <a:pt x="6448" y="4840"/>
                  </a:lnTo>
                  <a:lnTo>
                    <a:pt x="5000" y="4840"/>
                  </a:lnTo>
                  <a:lnTo>
                    <a:pt x="6110" y="2618"/>
                  </a:lnTo>
                  <a:close/>
                  <a:moveTo>
                    <a:pt x="173" y="0"/>
                  </a:moveTo>
                  <a:cubicBezTo>
                    <a:pt x="135" y="1452"/>
                    <a:pt x="118" y="2905"/>
                    <a:pt x="89" y="4358"/>
                  </a:cubicBezTo>
                  <a:lnTo>
                    <a:pt x="41" y="8714"/>
                  </a:lnTo>
                  <a:cubicBezTo>
                    <a:pt x="12" y="11620"/>
                    <a:pt x="15" y="14525"/>
                    <a:pt x="1" y="17430"/>
                  </a:cubicBezTo>
                  <a:cubicBezTo>
                    <a:pt x="14" y="20334"/>
                    <a:pt x="12" y="23240"/>
                    <a:pt x="41" y="26145"/>
                  </a:cubicBezTo>
                  <a:lnTo>
                    <a:pt x="89" y="30503"/>
                  </a:lnTo>
                  <a:cubicBezTo>
                    <a:pt x="117" y="31954"/>
                    <a:pt x="134" y="33407"/>
                    <a:pt x="173" y="34860"/>
                  </a:cubicBezTo>
                  <a:cubicBezTo>
                    <a:pt x="213" y="33407"/>
                    <a:pt x="230" y="31954"/>
                    <a:pt x="260" y="30503"/>
                  </a:cubicBezTo>
                  <a:lnTo>
                    <a:pt x="308" y="26145"/>
                  </a:lnTo>
                  <a:cubicBezTo>
                    <a:pt x="335" y="23240"/>
                    <a:pt x="333" y="20334"/>
                    <a:pt x="347" y="17430"/>
                  </a:cubicBezTo>
                  <a:cubicBezTo>
                    <a:pt x="333" y="14525"/>
                    <a:pt x="336" y="11620"/>
                    <a:pt x="306" y="8714"/>
                  </a:cubicBezTo>
                  <a:lnTo>
                    <a:pt x="258" y="4358"/>
                  </a:lnTo>
                  <a:cubicBezTo>
                    <a:pt x="230" y="2905"/>
                    <a:pt x="213" y="1452"/>
                    <a:pt x="1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0"/>
            <p:cNvSpPr/>
            <p:nvPr/>
          </p:nvSpPr>
          <p:spPr>
            <a:xfrm>
              <a:off x="1327640" y="3682104"/>
              <a:ext cx="1099509" cy="898319"/>
            </a:xfrm>
            <a:custGeom>
              <a:avLst/>
              <a:gdLst/>
              <a:ahLst/>
              <a:cxnLst/>
              <a:rect l="l" t="t" r="r" b="b"/>
              <a:pathLst>
                <a:path w="16335" h="13346" extrusionOk="0">
                  <a:moveTo>
                    <a:pt x="1" y="1"/>
                  </a:moveTo>
                  <a:lnTo>
                    <a:pt x="1" y="2323"/>
                  </a:lnTo>
                  <a:lnTo>
                    <a:pt x="1171" y="2323"/>
                  </a:lnTo>
                  <a:lnTo>
                    <a:pt x="1171" y="9354"/>
                  </a:lnTo>
                  <a:cubicBezTo>
                    <a:pt x="1171" y="11555"/>
                    <a:pt x="2962" y="13345"/>
                    <a:pt x="5163" y="13345"/>
                  </a:cubicBezTo>
                  <a:cubicBezTo>
                    <a:pt x="7363" y="13345"/>
                    <a:pt x="9153" y="11555"/>
                    <a:pt x="9153" y="9354"/>
                  </a:cubicBezTo>
                  <a:lnTo>
                    <a:pt x="9153" y="2828"/>
                  </a:lnTo>
                  <a:cubicBezTo>
                    <a:pt x="9153" y="2149"/>
                    <a:pt x="9706" y="1597"/>
                    <a:pt x="10384" y="1597"/>
                  </a:cubicBezTo>
                  <a:lnTo>
                    <a:pt x="16335" y="1597"/>
                  </a:lnTo>
                  <a:lnTo>
                    <a:pt x="16335" y="727"/>
                  </a:lnTo>
                  <a:lnTo>
                    <a:pt x="10385" y="727"/>
                  </a:lnTo>
                  <a:cubicBezTo>
                    <a:pt x="9226" y="727"/>
                    <a:pt x="8285" y="1670"/>
                    <a:pt x="8285" y="2828"/>
                  </a:cubicBezTo>
                  <a:lnTo>
                    <a:pt x="8285" y="9354"/>
                  </a:lnTo>
                  <a:cubicBezTo>
                    <a:pt x="8285" y="11075"/>
                    <a:pt x="6884" y="12476"/>
                    <a:pt x="5163" y="12476"/>
                  </a:cubicBezTo>
                  <a:cubicBezTo>
                    <a:pt x="3441" y="12476"/>
                    <a:pt x="2040" y="11075"/>
                    <a:pt x="2040" y="9354"/>
                  </a:cubicBezTo>
                  <a:lnTo>
                    <a:pt x="2040" y="2323"/>
                  </a:lnTo>
                  <a:lnTo>
                    <a:pt x="3212" y="2323"/>
                  </a:lnTo>
                  <a:lnTo>
                    <a:pt x="32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0"/>
            <p:cNvSpPr/>
            <p:nvPr/>
          </p:nvSpPr>
          <p:spPr>
            <a:xfrm>
              <a:off x="2121170" y="3810197"/>
              <a:ext cx="3504562" cy="587616"/>
            </a:xfrm>
            <a:custGeom>
              <a:avLst/>
              <a:gdLst/>
              <a:ahLst/>
              <a:cxnLst/>
              <a:rect l="l" t="t" r="r" b="b"/>
              <a:pathLst>
                <a:path w="52066" h="8730" extrusionOk="0">
                  <a:moveTo>
                    <a:pt x="6209" y="0"/>
                  </a:moveTo>
                  <a:lnTo>
                    <a:pt x="346" y="1647"/>
                  </a:lnTo>
                  <a:lnTo>
                    <a:pt x="0" y="7363"/>
                  </a:lnTo>
                  <a:lnTo>
                    <a:pt x="52065" y="8730"/>
                  </a:lnTo>
                  <a:lnTo>
                    <a:pt x="52065" y="8730"/>
                  </a:lnTo>
                  <a:lnTo>
                    <a:pt x="51603" y="5008"/>
                  </a:lnTo>
                  <a:lnTo>
                    <a:pt x="50455" y="2768"/>
                  </a:lnTo>
                  <a:lnTo>
                    <a:pt x="454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0"/>
            <p:cNvSpPr/>
            <p:nvPr/>
          </p:nvSpPr>
          <p:spPr>
            <a:xfrm>
              <a:off x="2006943" y="2909510"/>
              <a:ext cx="3620941" cy="1488291"/>
            </a:xfrm>
            <a:custGeom>
              <a:avLst/>
              <a:gdLst/>
              <a:ahLst/>
              <a:cxnLst/>
              <a:rect l="l" t="t" r="r" b="b"/>
              <a:pathLst>
                <a:path w="53795" h="22111" extrusionOk="0">
                  <a:moveTo>
                    <a:pt x="21710" y="2597"/>
                  </a:moveTo>
                  <a:cubicBezTo>
                    <a:pt x="24367" y="2597"/>
                    <a:pt x="26988" y="2799"/>
                    <a:pt x="29121" y="3203"/>
                  </a:cubicBezTo>
                  <a:cubicBezTo>
                    <a:pt x="32778" y="3894"/>
                    <a:pt x="37670" y="5969"/>
                    <a:pt x="37670" y="5969"/>
                  </a:cubicBezTo>
                  <a:lnTo>
                    <a:pt x="37670" y="9822"/>
                  </a:lnTo>
                  <a:cubicBezTo>
                    <a:pt x="29775" y="8655"/>
                    <a:pt x="18850" y="7225"/>
                    <a:pt x="12725" y="7225"/>
                  </a:cubicBezTo>
                  <a:cubicBezTo>
                    <a:pt x="12303" y="7225"/>
                    <a:pt x="11904" y="7231"/>
                    <a:pt x="11531" y="7246"/>
                  </a:cubicBezTo>
                  <a:cubicBezTo>
                    <a:pt x="11531" y="7246"/>
                    <a:pt x="11877" y="3400"/>
                    <a:pt x="16126" y="2906"/>
                  </a:cubicBezTo>
                  <a:cubicBezTo>
                    <a:pt x="17896" y="2700"/>
                    <a:pt x="19812" y="2597"/>
                    <a:pt x="21710" y="2597"/>
                  </a:cubicBezTo>
                  <a:close/>
                  <a:moveTo>
                    <a:pt x="40822" y="6211"/>
                  </a:moveTo>
                  <a:cubicBezTo>
                    <a:pt x="45140" y="8502"/>
                    <a:pt x="47108" y="10680"/>
                    <a:pt x="47108" y="10680"/>
                  </a:cubicBezTo>
                  <a:lnTo>
                    <a:pt x="47108" y="11306"/>
                  </a:lnTo>
                  <a:cubicBezTo>
                    <a:pt x="47108" y="11306"/>
                    <a:pt x="44585" y="10878"/>
                    <a:pt x="40822" y="10299"/>
                  </a:cubicBezTo>
                  <a:lnTo>
                    <a:pt x="40822" y="6211"/>
                  </a:lnTo>
                  <a:close/>
                  <a:moveTo>
                    <a:pt x="19761" y="1"/>
                  </a:moveTo>
                  <a:cubicBezTo>
                    <a:pt x="12345" y="1"/>
                    <a:pt x="7248" y="1720"/>
                    <a:pt x="7248" y="1720"/>
                  </a:cubicBezTo>
                  <a:cubicBezTo>
                    <a:pt x="1516" y="6464"/>
                    <a:pt x="2768" y="13052"/>
                    <a:pt x="2768" y="13052"/>
                  </a:cubicBezTo>
                  <a:cubicBezTo>
                    <a:pt x="1" y="16280"/>
                    <a:pt x="1697" y="20744"/>
                    <a:pt x="1697" y="20744"/>
                  </a:cubicBezTo>
                  <a:lnTo>
                    <a:pt x="2065" y="20754"/>
                  </a:lnTo>
                  <a:cubicBezTo>
                    <a:pt x="2046" y="20579"/>
                    <a:pt x="2038" y="20402"/>
                    <a:pt x="2038" y="20224"/>
                  </a:cubicBezTo>
                  <a:cubicBezTo>
                    <a:pt x="2038" y="17331"/>
                    <a:pt x="4383" y="14986"/>
                    <a:pt x="7276" y="14986"/>
                  </a:cubicBezTo>
                  <a:cubicBezTo>
                    <a:pt x="10168" y="14986"/>
                    <a:pt x="12513" y="17331"/>
                    <a:pt x="12513" y="20224"/>
                  </a:cubicBezTo>
                  <a:cubicBezTo>
                    <a:pt x="12513" y="20497"/>
                    <a:pt x="12492" y="20765"/>
                    <a:pt x="12452" y="21027"/>
                  </a:cubicBezTo>
                  <a:lnTo>
                    <a:pt x="42944" y="21827"/>
                  </a:lnTo>
                  <a:cubicBezTo>
                    <a:pt x="42782" y="21322"/>
                    <a:pt x="42693" y="20784"/>
                    <a:pt x="42693" y="20224"/>
                  </a:cubicBezTo>
                  <a:cubicBezTo>
                    <a:pt x="42693" y="17331"/>
                    <a:pt x="45038" y="14986"/>
                    <a:pt x="47932" y="14986"/>
                  </a:cubicBezTo>
                  <a:cubicBezTo>
                    <a:pt x="50824" y="14986"/>
                    <a:pt x="53169" y="17331"/>
                    <a:pt x="53169" y="20224"/>
                  </a:cubicBezTo>
                  <a:cubicBezTo>
                    <a:pt x="53169" y="20880"/>
                    <a:pt x="53047" y="21507"/>
                    <a:pt x="52827" y="22087"/>
                  </a:cubicBezTo>
                  <a:lnTo>
                    <a:pt x="53762" y="22111"/>
                  </a:lnTo>
                  <a:cubicBezTo>
                    <a:pt x="53762" y="22111"/>
                    <a:pt x="53728" y="20859"/>
                    <a:pt x="53762" y="18652"/>
                  </a:cubicBezTo>
                  <a:cubicBezTo>
                    <a:pt x="53795" y="16446"/>
                    <a:pt x="53136" y="16478"/>
                    <a:pt x="51159" y="13777"/>
                  </a:cubicBezTo>
                  <a:cubicBezTo>
                    <a:pt x="49183" y="11076"/>
                    <a:pt x="48162" y="10153"/>
                    <a:pt x="48162" y="10153"/>
                  </a:cubicBezTo>
                  <a:cubicBezTo>
                    <a:pt x="38313" y="1975"/>
                    <a:pt x="27707" y="1"/>
                    <a:pt x="1976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0"/>
            <p:cNvSpPr/>
            <p:nvPr/>
          </p:nvSpPr>
          <p:spPr>
            <a:xfrm>
              <a:off x="4769859" y="3604966"/>
              <a:ext cx="23626" cy="3769"/>
            </a:xfrm>
            <a:custGeom>
              <a:avLst/>
              <a:gdLst/>
              <a:ahLst/>
              <a:cxnLst/>
              <a:rect l="l" t="t" r="r" b="b"/>
              <a:pathLst>
                <a:path w="351" h="56" extrusionOk="0">
                  <a:moveTo>
                    <a:pt x="1" y="1"/>
                  </a:moveTo>
                  <a:lnTo>
                    <a:pt x="1" y="1"/>
                  </a:lnTo>
                  <a:cubicBezTo>
                    <a:pt x="119" y="19"/>
                    <a:pt x="235" y="37"/>
                    <a:pt x="350" y="56"/>
                  </a:cubicBezTo>
                  <a:cubicBezTo>
                    <a:pt x="236" y="37"/>
                    <a:pt x="119" y="19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0"/>
            <p:cNvSpPr/>
            <p:nvPr/>
          </p:nvSpPr>
          <p:spPr>
            <a:xfrm>
              <a:off x="5175273" y="3670055"/>
              <a:ext cx="2558" cy="538"/>
            </a:xfrm>
            <a:custGeom>
              <a:avLst/>
              <a:gdLst/>
              <a:ahLst/>
              <a:cxnLst/>
              <a:rect l="l" t="t" r="r" b="b"/>
              <a:pathLst>
                <a:path w="38" h="8" extrusionOk="0">
                  <a:moveTo>
                    <a:pt x="38" y="7"/>
                  </a:moveTo>
                  <a:cubicBezTo>
                    <a:pt x="38" y="7"/>
                    <a:pt x="23" y="5"/>
                    <a:pt x="1" y="0"/>
                  </a:cubicBezTo>
                  <a:cubicBezTo>
                    <a:pt x="23" y="5"/>
                    <a:pt x="38" y="7"/>
                    <a:pt x="38" y="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0"/>
            <p:cNvSpPr/>
            <p:nvPr/>
          </p:nvSpPr>
          <p:spPr>
            <a:xfrm>
              <a:off x="5176283" y="3626774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"/>
                    <a:pt x="8" y="10"/>
                    <a:pt x="13" y="13"/>
                  </a:cubicBezTo>
                  <a:cubicBezTo>
                    <a:pt x="8" y="9"/>
                    <a:pt x="6" y="6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0"/>
            <p:cNvSpPr/>
            <p:nvPr/>
          </p:nvSpPr>
          <p:spPr>
            <a:xfrm>
              <a:off x="4905490" y="3626169"/>
              <a:ext cx="45973" cy="7404"/>
            </a:xfrm>
            <a:custGeom>
              <a:avLst/>
              <a:gdLst/>
              <a:ahLst/>
              <a:cxnLst/>
              <a:rect l="l" t="t" r="r" b="b"/>
              <a:pathLst>
                <a:path w="683" h="110" extrusionOk="0">
                  <a:moveTo>
                    <a:pt x="683" y="110"/>
                  </a:moveTo>
                  <a:cubicBezTo>
                    <a:pt x="464" y="74"/>
                    <a:pt x="236" y="39"/>
                    <a:pt x="0" y="1"/>
                  </a:cubicBezTo>
                  <a:cubicBezTo>
                    <a:pt x="236" y="39"/>
                    <a:pt x="464" y="74"/>
                    <a:pt x="683" y="11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0"/>
            <p:cNvSpPr/>
            <p:nvPr/>
          </p:nvSpPr>
          <p:spPr>
            <a:xfrm>
              <a:off x="4855344" y="3618293"/>
              <a:ext cx="21001" cy="3365"/>
            </a:xfrm>
            <a:custGeom>
              <a:avLst/>
              <a:gdLst/>
              <a:ahLst/>
              <a:cxnLst/>
              <a:rect l="l" t="t" r="r" b="b"/>
              <a:pathLst>
                <a:path w="312" h="50" extrusionOk="0">
                  <a:moveTo>
                    <a:pt x="311" y="50"/>
                  </a:moveTo>
                  <a:cubicBezTo>
                    <a:pt x="210" y="34"/>
                    <a:pt x="106" y="17"/>
                    <a:pt x="0" y="0"/>
                  </a:cubicBezTo>
                  <a:cubicBezTo>
                    <a:pt x="106" y="17"/>
                    <a:pt x="210" y="34"/>
                    <a:pt x="311" y="5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4880383" y="3622265"/>
              <a:ext cx="20799" cy="3298"/>
            </a:xfrm>
            <a:custGeom>
              <a:avLst/>
              <a:gdLst/>
              <a:ahLst/>
              <a:cxnLst/>
              <a:rect l="l" t="t" r="r" b="b"/>
              <a:pathLst>
                <a:path w="309" h="49" extrusionOk="0">
                  <a:moveTo>
                    <a:pt x="308" y="49"/>
                  </a:moveTo>
                  <a:cubicBezTo>
                    <a:pt x="206" y="33"/>
                    <a:pt x="105" y="16"/>
                    <a:pt x="0" y="1"/>
                  </a:cubicBezTo>
                  <a:cubicBezTo>
                    <a:pt x="105" y="16"/>
                    <a:pt x="206" y="33"/>
                    <a:pt x="308" y="4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0"/>
            <p:cNvSpPr/>
            <p:nvPr/>
          </p:nvSpPr>
          <p:spPr>
            <a:xfrm>
              <a:off x="5168138" y="3618361"/>
              <a:ext cx="3231" cy="3231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1" y="1"/>
                  </a:moveTo>
                  <a:cubicBezTo>
                    <a:pt x="18" y="18"/>
                    <a:pt x="33" y="33"/>
                    <a:pt x="47" y="48"/>
                  </a:cubicBezTo>
                  <a:cubicBezTo>
                    <a:pt x="33" y="33"/>
                    <a:pt x="18" y="18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0"/>
            <p:cNvSpPr/>
            <p:nvPr/>
          </p:nvSpPr>
          <p:spPr>
            <a:xfrm>
              <a:off x="4955031" y="3634111"/>
              <a:ext cx="18174" cy="2962"/>
            </a:xfrm>
            <a:custGeom>
              <a:avLst/>
              <a:gdLst/>
              <a:ahLst/>
              <a:cxnLst/>
              <a:rect l="l" t="t" r="r" b="b"/>
              <a:pathLst>
                <a:path w="270" h="44" extrusionOk="0">
                  <a:moveTo>
                    <a:pt x="269" y="44"/>
                  </a:moveTo>
                  <a:cubicBezTo>
                    <a:pt x="182" y="30"/>
                    <a:pt x="91" y="14"/>
                    <a:pt x="1" y="0"/>
                  </a:cubicBezTo>
                  <a:cubicBezTo>
                    <a:pt x="91" y="14"/>
                    <a:pt x="182" y="30"/>
                    <a:pt x="269" y="44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0"/>
            <p:cNvSpPr/>
            <p:nvPr/>
          </p:nvSpPr>
          <p:spPr>
            <a:xfrm>
              <a:off x="4754781" y="3327510"/>
              <a:ext cx="26587" cy="14472"/>
            </a:xfrm>
            <a:custGeom>
              <a:avLst/>
              <a:gdLst/>
              <a:ahLst/>
              <a:cxnLst/>
              <a:rect l="l" t="t" r="r" b="b"/>
              <a:pathLst>
                <a:path w="395" h="215" extrusionOk="0">
                  <a:moveTo>
                    <a:pt x="0" y="1"/>
                  </a:moveTo>
                  <a:cubicBezTo>
                    <a:pt x="135" y="72"/>
                    <a:pt x="266" y="144"/>
                    <a:pt x="395" y="214"/>
                  </a:cubicBezTo>
                  <a:cubicBezTo>
                    <a:pt x="266" y="144"/>
                    <a:pt x="135" y="72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0"/>
            <p:cNvSpPr/>
            <p:nvPr/>
          </p:nvSpPr>
          <p:spPr>
            <a:xfrm>
              <a:off x="5174331" y="3624755"/>
              <a:ext cx="1683" cy="1750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1" y="1"/>
                  </a:moveTo>
                  <a:cubicBezTo>
                    <a:pt x="11" y="10"/>
                    <a:pt x="18" y="19"/>
                    <a:pt x="25" y="26"/>
                  </a:cubicBezTo>
                  <a:cubicBezTo>
                    <a:pt x="18" y="19"/>
                    <a:pt x="11" y="10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0"/>
            <p:cNvSpPr/>
            <p:nvPr/>
          </p:nvSpPr>
          <p:spPr>
            <a:xfrm>
              <a:off x="4781571" y="3341982"/>
              <a:ext cx="376869" cy="266750"/>
            </a:xfrm>
            <a:custGeom>
              <a:avLst/>
              <a:gdLst/>
              <a:ahLst/>
              <a:cxnLst/>
              <a:rect l="l" t="t" r="r" b="b"/>
              <a:pathLst>
                <a:path w="5599" h="3963" extrusionOk="0">
                  <a:moveTo>
                    <a:pt x="1" y="1"/>
                  </a:moveTo>
                  <a:cubicBezTo>
                    <a:pt x="3128" y="1712"/>
                    <a:pt x="4940" y="3322"/>
                    <a:pt x="5598" y="3963"/>
                  </a:cubicBezTo>
                  <a:cubicBezTo>
                    <a:pt x="4940" y="3322"/>
                    <a:pt x="3126" y="1711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0"/>
            <p:cNvSpPr/>
            <p:nvPr/>
          </p:nvSpPr>
          <p:spPr>
            <a:xfrm>
              <a:off x="5163763" y="3613985"/>
              <a:ext cx="3971" cy="3971"/>
            </a:xfrm>
            <a:custGeom>
              <a:avLst/>
              <a:gdLst/>
              <a:ahLst/>
              <a:cxnLst/>
              <a:rect l="l" t="t" r="r" b="b"/>
              <a:pathLst>
                <a:path w="59" h="59" extrusionOk="0">
                  <a:moveTo>
                    <a:pt x="59" y="59"/>
                  </a:moveTo>
                  <a:cubicBezTo>
                    <a:pt x="42" y="40"/>
                    <a:pt x="22" y="22"/>
                    <a:pt x="1" y="1"/>
                  </a:cubicBezTo>
                  <a:cubicBezTo>
                    <a:pt x="22" y="22"/>
                    <a:pt x="42" y="40"/>
                    <a:pt x="59" y="5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0"/>
            <p:cNvSpPr/>
            <p:nvPr/>
          </p:nvSpPr>
          <p:spPr>
            <a:xfrm>
              <a:off x="5158580" y="3608870"/>
              <a:ext cx="4981" cy="4914"/>
            </a:xfrm>
            <a:custGeom>
              <a:avLst/>
              <a:gdLst/>
              <a:ahLst/>
              <a:cxnLst/>
              <a:rect l="l" t="t" r="r" b="b"/>
              <a:pathLst>
                <a:path w="74" h="73" extrusionOk="0">
                  <a:moveTo>
                    <a:pt x="0" y="1"/>
                  </a:moveTo>
                  <a:cubicBezTo>
                    <a:pt x="27" y="26"/>
                    <a:pt x="51" y="50"/>
                    <a:pt x="74" y="73"/>
                  </a:cubicBezTo>
                  <a:cubicBezTo>
                    <a:pt x="51" y="50"/>
                    <a:pt x="27" y="26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5171705" y="3621928"/>
              <a:ext cx="2356" cy="2423"/>
            </a:xfrm>
            <a:custGeom>
              <a:avLst/>
              <a:gdLst/>
              <a:ahLst/>
              <a:cxnLst/>
              <a:rect l="l" t="t" r="r" b="b"/>
              <a:pathLst>
                <a:path w="35" h="36" extrusionOk="0">
                  <a:moveTo>
                    <a:pt x="0" y="0"/>
                  </a:moveTo>
                  <a:cubicBezTo>
                    <a:pt x="13" y="14"/>
                    <a:pt x="24" y="26"/>
                    <a:pt x="34" y="35"/>
                  </a:cubicBezTo>
                  <a:cubicBezTo>
                    <a:pt x="24" y="26"/>
                    <a:pt x="13" y="14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5141550" y="3664401"/>
              <a:ext cx="7943" cy="1414"/>
            </a:xfrm>
            <a:custGeom>
              <a:avLst/>
              <a:gdLst/>
              <a:ahLst/>
              <a:cxnLst/>
              <a:rect l="l" t="t" r="r" b="b"/>
              <a:pathLst>
                <a:path w="118" h="21" extrusionOk="0">
                  <a:moveTo>
                    <a:pt x="117" y="21"/>
                  </a:moveTo>
                  <a:cubicBezTo>
                    <a:pt x="81" y="15"/>
                    <a:pt x="42" y="8"/>
                    <a:pt x="0" y="1"/>
                  </a:cubicBezTo>
                  <a:cubicBezTo>
                    <a:pt x="42" y="8"/>
                    <a:pt x="81" y="15"/>
                    <a:pt x="117" y="2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0"/>
            <p:cNvSpPr/>
            <p:nvPr/>
          </p:nvSpPr>
          <p:spPr>
            <a:xfrm>
              <a:off x="5152387" y="3666219"/>
              <a:ext cx="3567" cy="673"/>
            </a:xfrm>
            <a:custGeom>
              <a:avLst/>
              <a:gdLst/>
              <a:ahLst/>
              <a:cxnLst/>
              <a:rect l="l" t="t" r="r" b="b"/>
              <a:pathLst>
                <a:path w="53" h="10" extrusionOk="0">
                  <a:moveTo>
                    <a:pt x="53" y="9"/>
                  </a:moveTo>
                  <a:cubicBezTo>
                    <a:pt x="36" y="6"/>
                    <a:pt x="19" y="4"/>
                    <a:pt x="0" y="1"/>
                  </a:cubicBezTo>
                  <a:cubicBezTo>
                    <a:pt x="19" y="4"/>
                    <a:pt x="36" y="6"/>
                    <a:pt x="53" y="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0"/>
            <p:cNvSpPr/>
            <p:nvPr/>
          </p:nvSpPr>
          <p:spPr>
            <a:xfrm>
              <a:off x="4977513" y="3637679"/>
              <a:ext cx="18981" cy="3164"/>
            </a:xfrm>
            <a:custGeom>
              <a:avLst/>
              <a:gdLst/>
              <a:ahLst/>
              <a:cxnLst/>
              <a:rect l="l" t="t" r="r" b="b"/>
              <a:pathLst>
                <a:path w="282" h="47" extrusionOk="0">
                  <a:moveTo>
                    <a:pt x="282" y="46"/>
                  </a:moveTo>
                  <a:cubicBezTo>
                    <a:pt x="190" y="30"/>
                    <a:pt x="96" y="16"/>
                    <a:pt x="0" y="1"/>
                  </a:cubicBezTo>
                  <a:cubicBezTo>
                    <a:pt x="96" y="16"/>
                    <a:pt x="190" y="30"/>
                    <a:pt x="282" y="4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0"/>
            <p:cNvSpPr/>
            <p:nvPr/>
          </p:nvSpPr>
          <p:spPr>
            <a:xfrm>
              <a:off x="5167869" y="3668776"/>
              <a:ext cx="2625" cy="606"/>
            </a:xfrm>
            <a:custGeom>
              <a:avLst/>
              <a:gdLst/>
              <a:ahLst/>
              <a:cxnLst/>
              <a:rect l="l" t="t" r="r" b="b"/>
              <a:pathLst>
                <a:path w="39" h="9" extrusionOk="0">
                  <a:moveTo>
                    <a:pt x="39" y="8"/>
                  </a:moveTo>
                  <a:cubicBezTo>
                    <a:pt x="27" y="7"/>
                    <a:pt x="13" y="4"/>
                    <a:pt x="1" y="1"/>
                  </a:cubicBezTo>
                  <a:cubicBezTo>
                    <a:pt x="13" y="4"/>
                    <a:pt x="27" y="7"/>
                    <a:pt x="39" y="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0"/>
            <p:cNvSpPr/>
            <p:nvPr/>
          </p:nvSpPr>
          <p:spPr>
            <a:xfrm>
              <a:off x="5172984" y="3669651"/>
              <a:ext cx="538" cy="20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2"/>
                  </a:moveTo>
                  <a:cubicBezTo>
                    <a:pt x="5" y="2"/>
                    <a:pt x="2" y="2"/>
                    <a:pt x="1" y="1"/>
                  </a:cubicBezTo>
                  <a:cubicBezTo>
                    <a:pt x="2" y="2"/>
                    <a:pt x="5" y="2"/>
                    <a:pt x="8" y="2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0"/>
            <p:cNvSpPr/>
            <p:nvPr/>
          </p:nvSpPr>
          <p:spPr>
            <a:xfrm>
              <a:off x="5119472" y="3660834"/>
              <a:ext cx="9558" cy="1548"/>
            </a:xfrm>
            <a:custGeom>
              <a:avLst/>
              <a:gdLst/>
              <a:ahLst/>
              <a:cxnLst/>
              <a:rect l="l" t="t" r="r" b="b"/>
              <a:pathLst>
                <a:path w="142" h="23" extrusionOk="0">
                  <a:moveTo>
                    <a:pt x="141" y="23"/>
                  </a:moveTo>
                  <a:cubicBezTo>
                    <a:pt x="96" y="16"/>
                    <a:pt x="50" y="7"/>
                    <a:pt x="0" y="0"/>
                  </a:cubicBezTo>
                  <a:cubicBezTo>
                    <a:pt x="50" y="7"/>
                    <a:pt x="96" y="16"/>
                    <a:pt x="141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0"/>
            <p:cNvSpPr/>
            <p:nvPr/>
          </p:nvSpPr>
          <p:spPr>
            <a:xfrm>
              <a:off x="5160465" y="3667565"/>
              <a:ext cx="67" cy="6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0"/>
            <p:cNvSpPr/>
            <p:nvPr/>
          </p:nvSpPr>
          <p:spPr>
            <a:xfrm>
              <a:off x="5130107" y="3662516"/>
              <a:ext cx="10635" cy="1885"/>
            </a:xfrm>
            <a:custGeom>
              <a:avLst/>
              <a:gdLst/>
              <a:ahLst/>
              <a:cxnLst/>
              <a:rect l="l" t="t" r="r" b="b"/>
              <a:pathLst>
                <a:path w="158" h="28" extrusionOk="0">
                  <a:moveTo>
                    <a:pt x="157" y="28"/>
                  </a:moveTo>
                  <a:cubicBezTo>
                    <a:pt x="108" y="19"/>
                    <a:pt x="56" y="11"/>
                    <a:pt x="0" y="1"/>
                  </a:cubicBezTo>
                  <a:cubicBezTo>
                    <a:pt x="56" y="11"/>
                    <a:pt x="108" y="19"/>
                    <a:pt x="157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0"/>
            <p:cNvSpPr/>
            <p:nvPr/>
          </p:nvSpPr>
          <p:spPr>
            <a:xfrm>
              <a:off x="5019717" y="3644477"/>
              <a:ext cx="16828" cy="2827"/>
            </a:xfrm>
            <a:custGeom>
              <a:avLst/>
              <a:gdLst/>
              <a:ahLst/>
              <a:cxnLst/>
              <a:rect l="l" t="t" r="r" b="b"/>
              <a:pathLst>
                <a:path w="250" h="42" extrusionOk="0">
                  <a:moveTo>
                    <a:pt x="250" y="41"/>
                  </a:moveTo>
                  <a:cubicBezTo>
                    <a:pt x="169" y="28"/>
                    <a:pt x="86" y="14"/>
                    <a:pt x="1" y="0"/>
                  </a:cubicBezTo>
                  <a:cubicBezTo>
                    <a:pt x="86" y="14"/>
                    <a:pt x="169" y="28"/>
                    <a:pt x="250" y="4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0"/>
            <p:cNvSpPr/>
            <p:nvPr/>
          </p:nvSpPr>
          <p:spPr>
            <a:xfrm>
              <a:off x="4997572" y="3640910"/>
              <a:ext cx="19856" cy="3231"/>
            </a:xfrm>
            <a:custGeom>
              <a:avLst/>
              <a:gdLst/>
              <a:ahLst/>
              <a:cxnLst/>
              <a:rect l="l" t="t" r="r" b="b"/>
              <a:pathLst>
                <a:path w="295" h="48" extrusionOk="0">
                  <a:moveTo>
                    <a:pt x="294" y="47"/>
                  </a:moveTo>
                  <a:cubicBezTo>
                    <a:pt x="200" y="32"/>
                    <a:pt x="101" y="16"/>
                    <a:pt x="0" y="1"/>
                  </a:cubicBezTo>
                  <a:cubicBezTo>
                    <a:pt x="101" y="16"/>
                    <a:pt x="200" y="32"/>
                    <a:pt x="294" y="4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0"/>
            <p:cNvSpPr/>
            <p:nvPr/>
          </p:nvSpPr>
          <p:spPr>
            <a:xfrm>
              <a:off x="5039507" y="3647708"/>
              <a:ext cx="14741" cy="2423"/>
            </a:xfrm>
            <a:custGeom>
              <a:avLst/>
              <a:gdLst/>
              <a:ahLst/>
              <a:cxnLst/>
              <a:rect l="l" t="t" r="r" b="b"/>
              <a:pathLst>
                <a:path w="219" h="36" extrusionOk="0">
                  <a:moveTo>
                    <a:pt x="219" y="36"/>
                  </a:moveTo>
                  <a:cubicBezTo>
                    <a:pt x="148" y="24"/>
                    <a:pt x="74" y="13"/>
                    <a:pt x="1" y="0"/>
                  </a:cubicBezTo>
                  <a:cubicBezTo>
                    <a:pt x="74" y="13"/>
                    <a:pt x="148" y="24"/>
                    <a:pt x="219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0"/>
            <p:cNvSpPr/>
            <p:nvPr/>
          </p:nvSpPr>
          <p:spPr>
            <a:xfrm>
              <a:off x="5105673" y="3658545"/>
              <a:ext cx="9154" cy="1548"/>
            </a:xfrm>
            <a:custGeom>
              <a:avLst/>
              <a:gdLst/>
              <a:ahLst/>
              <a:cxnLst/>
              <a:rect l="l" t="t" r="r" b="b"/>
              <a:pathLst>
                <a:path w="136" h="23" extrusionOk="0">
                  <a:moveTo>
                    <a:pt x="136" y="23"/>
                  </a:moveTo>
                  <a:cubicBezTo>
                    <a:pt x="92" y="14"/>
                    <a:pt x="47" y="7"/>
                    <a:pt x="0" y="0"/>
                  </a:cubicBezTo>
                  <a:cubicBezTo>
                    <a:pt x="47" y="7"/>
                    <a:pt x="92" y="14"/>
                    <a:pt x="136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0"/>
            <p:cNvSpPr/>
            <p:nvPr/>
          </p:nvSpPr>
          <p:spPr>
            <a:xfrm>
              <a:off x="5091538" y="3656189"/>
              <a:ext cx="11779" cy="1952"/>
            </a:xfrm>
            <a:custGeom>
              <a:avLst/>
              <a:gdLst/>
              <a:ahLst/>
              <a:cxnLst/>
              <a:rect l="l" t="t" r="r" b="b"/>
              <a:pathLst>
                <a:path w="175" h="29" extrusionOk="0">
                  <a:moveTo>
                    <a:pt x="175" y="28"/>
                  </a:moveTo>
                  <a:cubicBezTo>
                    <a:pt x="118" y="20"/>
                    <a:pt x="60" y="10"/>
                    <a:pt x="1" y="0"/>
                  </a:cubicBezTo>
                  <a:cubicBezTo>
                    <a:pt x="60" y="10"/>
                    <a:pt x="118" y="20"/>
                    <a:pt x="175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0"/>
            <p:cNvSpPr/>
            <p:nvPr/>
          </p:nvSpPr>
          <p:spPr>
            <a:xfrm>
              <a:off x="5057209" y="3650535"/>
              <a:ext cx="13664" cy="2356"/>
            </a:xfrm>
            <a:custGeom>
              <a:avLst/>
              <a:gdLst/>
              <a:ahLst/>
              <a:cxnLst/>
              <a:rect l="l" t="t" r="r" b="b"/>
              <a:pathLst>
                <a:path w="203" h="35" extrusionOk="0">
                  <a:moveTo>
                    <a:pt x="203" y="35"/>
                  </a:moveTo>
                  <a:cubicBezTo>
                    <a:pt x="138" y="23"/>
                    <a:pt x="70" y="12"/>
                    <a:pt x="1" y="1"/>
                  </a:cubicBezTo>
                  <a:cubicBezTo>
                    <a:pt x="70" y="12"/>
                    <a:pt x="138" y="23"/>
                    <a:pt x="203" y="35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0"/>
            <p:cNvSpPr/>
            <p:nvPr/>
          </p:nvSpPr>
          <p:spPr>
            <a:xfrm>
              <a:off x="5073903" y="3653295"/>
              <a:ext cx="14674" cy="2423"/>
            </a:xfrm>
            <a:custGeom>
              <a:avLst/>
              <a:gdLst/>
              <a:ahLst/>
              <a:cxnLst/>
              <a:rect l="l" t="t" r="r" b="b"/>
              <a:pathLst>
                <a:path w="218" h="36" extrusionOk="0">
                  <a:moveTo>
                    <a:pt x="218" y="36"/>
                  </a:moveTo>
                  <a:cubicBezTo>
                    <a:pt x="149" y="25"/>
                    <a:pt x="75" y="13"/>
                    <a:pt x="0" y="1"/>
                  </a:cubicBezTo>
                  <a:cubicBezTo>
                    <a:pt x="75" y="13"/>
                    <a:pt x="149" y="25"/>
                    <a:pt x="218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0"/>
            <p:cNvSpPr/>
            <p:nvPr/>
          </p:nvSpPr>
          <p:spPr>
            <a:xfrm>
              <a:off x="5270787" y="3615130"/>
              <a:ext cx="341935" cy="444179"/>
            </a:xfrm>
            <a:custGeom>
              <a:avLst/>
              <a:gdLst/>
              <a:ahLst/>
              <a:cxnLst/>
              <a:rect l="l" t="t" r="r" b="b"/>
              <a:pathLst>
                <a:path w="5080" h="6599" extrusionOk="0">
                  <a:moveTo>
                    <a:pt x="1" y="1"/>
                  </a:moveTo>
                  <a:lnTo>
                    <a:pt x="1" y="1"/>
                  </a:lnTo>
                  <a:cubicBezTo>
                    <a:pt x="446" y="469"/>
                    <a:pt x="1341" y="1478"/>
                    <a:pt x="2670" y="3294"/>
                  </a:cubicBezTo>
                  <a:cubicBezTo>
                    <a:pt x="4027" y="5147"/>
                    <a:pt x="4762" y="5714"/>
                    <a:pt x="5080" y="6599"/>
                  </a:cubicBezTo>
                  <a:cubicBezTo>
                    <a:pt x="4524" y="18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0"/>
            <p:cNvSpPr/>
            <p:nvPr/>
          </p:nvSpPr>
          <p:spPr>
            <a:xfrm>
              <a:off x="4915452" y="4026466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8" y="1"/>
                  </a:moveTo>
                  <a:cubicBezTo>
                    <a:pt x="3588" y="1"/>
                    <a:pt x="2497" y="416"/>
                    <a:pt x="1664" y="1248"/>
                  </a:cubicBezTo>
                  <a:cubicBezTo>
                    <a:pt x="1" y="2913"/>
                    <a:pt x="1" y="5612"/>
                    <a:pt x="1664" y="7275"/>
                  </a:cubicBezTo>
                  <a:cubicBezTo>
                    <a:pt x="2497" y="8108"/>
                    <a:pt x="3588" y="8524"/>
                    <a:pt x="4678" y="8524"/>
                  </a:cubicBezTo>
                  <a:cubicBezTo>
                    <a:pt x="5769" y="8524"/>
                    <a:pt x="6860" y="8108"/>
                    <a:pt x="7691" y="7275"/>
                  </a:cubicBezTo>
                  <a:cubicBezTo>
                    <a:pt x="9356" y="5612"/>
                    <a:pt x="9356" y="2913"/>
                    <a:pt x="7691" y="1248"/>
                  </a:cubicBezTo>
                  <a:cubicBezTo>
                    <a:pt x="6860" y="416"/>
                    <a:pt x="5769" y="1"/>
                    <a:pt x="467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0"/>
            <p:cNvSpPr/>
            <p:nvPr/>
          </p:nvSpPr>
          <p:spPr>
            <a:xfrm>
              <a:off x="5015342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3" y="214"/>
                  </a:moveTo>
                  <a:lnTo>
                    <a:pt x="2703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3" y="214"/>
                  </a:cubicBezTo>
                  <a:close/>
                  <a:moveTo>
                    <a:pt x="3691" y="214"/>
                  </a:moveTo>
                  <a:cubicBezTo>
                    <a:pt x="4151" y="291"/>
                    <a:pt x="4575" y="470"/>
                    <a:pt x="4939" y="729"/>
                  </a:cubicBezTo>
                  <a:lnTo>
                    <a:pt x="3691" y="1977"/>
                  </a:lnTo>
                  <a:lnTo>
                    <a:pt x="3691" y="214"/>
                  </a:lnTo>
                  <a:close/>
                  <a:moveTo>
                    <a:pt x="751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0" y="2213"/>
                    <a:pt x="487" y="1788"/>
                    <a:pt x="751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3" y="2213"/>
                    <a:pt x="6173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5" y="2812"/>
                    <a:pt x="2814" y="2985"/>
                    <a:pt x="2814" y="3197"/>
                  </a:cubicBezTo>
                  <a:cubicBezTo>
                    <a:pt x="2814" y="3407"/>
                    <a:pt x="2985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4" y="2258"/>
                    <a:pt x="4135" y="2678"/>
                    <a:pt x="4135" y="3197"/>
                  </a:cubicBezTo>
                  <a:cubicBezTo>
                    <a:pt x="4135" y="3714"/>
                    <a:pt x="3714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4" y="3663"/>
                  </a:moveTo>
                  <a:lnTo>
                    <a:pt x="729" y="4938"/>
                  </a:lnTo>
                  <a:cubicBezTo>
                    <a:pt x="466" y="4566"/>
                    <a:pt x="285" y="4132"/>
                    <a:pt x="211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3" y="4363"/>
                  </a:moveTo>
                  <a:lnTo>
                    <a:pt x="2703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3" y="4363"/>
                  </a:lnTo>
                  <a:close/>
                  <a:moveTo>
                    <a:pt x="3691" y="4363"/>
                  </a:moveTo>
                  <a:lnTo>
                    <a:pt x="4971" y="5642"/>
                  </a:lnTo>
                  <a:cubicBezTo>
                    <a:pt x="4599" y="5912"/>
                    <a:pt x="4163" y="6100"/>
                    <a:pt x="3691" y="6178"/>
                  </a:cubicBezTo>
                  <a:lnTo>
                    <a:pt x="3691" y="4363"/>
                  </a:lnTo>
                  <a:close/>
                  <a:moveTo>
                    <a:pt x="3197" y="1"/>
                  </a:moveTo>
                  <a:cubicBezTo>
                    <a:pt x="1435" y="1"/>
                    <a:pt x="1" y="1434"/>
                    <a:pt x="1" y="3197"/>
                  </a:cubicBezTo>
                  <a:cubicBezTo>
                    <a:pt x="1" y="4958"/>
                    <a:pt x="1435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0"/>
            <p:cNvSpPr/>
            <p:nvPr/>
          </p:nvSpPr>
          <p:spPr>
            <a:xfrm>
              <a:off x="2177442" y="4026399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9" y="0"/>
                  </a:moveTo>
                  <a:cubicBezTo>
                    <a:pt x="3588" y="0"/>
                    <a:pt x="2498" y="417"/>
                    <a:pt x="1666" y="1249"/>
                  </a:cubicBezTo>
                  <a:cubicBezTo>
                    <a:pt x="1" y="2913"/>
                    <a:pt x="1" y="5611"/>
                    <a:pt x="1666" y="7276"/>
                  </a:cubicBezTo>
                  <a:cubicBezTo>
                    <a:pt x="2498" y="8108"/>
                    <a:pt x="3588" y="8524"/>
                    <a:pt x="4679" y="8524"/>
                  </a:cubicBezTo>
                  <a:cubicBezTo>
                    <a:pt x="5770" y="8524"/>
                    <a:pt x="6860" y="8108"/>
                    <a:pt x="7693" y="7276"/>
                  </a:cubicBezTo>
                  <a:cubicBezTo>
                    <a:pt x="9357" y="5611"/>
                    <a:pt x="9357" y="2913"/>
                    <a:pt x="7693" y="1249"/>
                  </a:cubicBezTo>
                  <a:cubicBezTo>
                    <a:pt x="6860" y="417"/>
                    <a:pt x="5770" y="0"/>
                    <a:pt x="4679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0"/>
            <p:cNvSpPr/>
            <p:nvPr/>
          </p:nvSpPr>
          <p:spPr>
            <a:xfrm>
              <a:off x="2277331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4" y="214"/>
                  </a:moveTo>
                  <a:lnTo>
                    <a:pt x="2704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4" y="214"/>
                  </a:cubicBezTo>
                  <a:close/>
                  <a:moveTo>
                    <a:pt x="3692" y="214"/>
                  </a:moveTo>
                  <a:cubicBezTo>
                    <a:pt x="4151" y="291"/>
                    <a:pt x="4575" y="470"/>
                    <a:pt x="4940" y="729"/>
                  </a:cubicBezTo>
                  <a:lnTo>
                    <a:pt x="3692" y="1977"/>
                  </a:lnTo>
                  <a:lnTo>
                    <a:pt x="3692" y="214"/>
                  </a:lnTo>
                  <a:close/>
                  <a:moveTo>
                    <a:pt x="752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1" y="2213"/>
                    <a:pt x="487" y="1788"/>
                    <a:pt x="752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4" y="2213"/>
                    <a:pt x="6175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6" y="2812"/>
                    <a:pt x="2814" y="2985"/>
                    <a:pt x="2814" y="3197"/>
                  </a:cubicBezTo>
                  <a:cubicBezTo>
                    <a:pt x="2814" y="3407"/>
                    <a:pt x="2986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6" y="2258"/>
                    <a:pt x="4135" y="2678"/>
                    <a:pt x="4135" y="3197"/>
                  </a:cubicBezTo>
                  <a:cubicBezTo>
                    <a:pt x="4135" y="3714"/>
                    <a:pt x="3716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5" y="3663"/>
                  </a:moveTo>
                  <a:lnTo>
                    <a:pt x="730" y="4938"/>
                  </a:lnTo>
                  <a:cubicBezTo>
                    <a:pt x="466" y="4566"/>
                    <a:pt x="285" y="4132"/>
                    <a:pt x="212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4" y="4363"/>
                  </a:moveTo>
                  <a:lnTo>
                    <a:pt x="2704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4" y="4363"/>
                  </a:lnTo>
                  <a:close/>
                  <a:moveTo>
                    <a:pt x="3692" y="4363"/>
                  </a:moveTo>
                  <a:lnTo>
                    <a:pt x="4971" y="5642"/>
                  </a:lnTo>
                  <a:cubicBezTo>
                    <a:pt x="4599" y="5912"/>
                    <a:pt x="4164" y="6100"/>
                    <a:pt x="3692" y="6178"/>
                  </a:cubicBezTo>
                  <a:lnTo>
                    <a:pt x="3692" y="4363"/>
                  </a:lnTo>
                  <a:close/>
                  <a:moveTo>
                    <a:pt x="3197" y="1"/>
                  </a:moveTo>
                  <a:cubicBezTo>
                    <a:pt x="1436" y="1"/>
                    <a:pt x="1" y="1434"/>
                    <a:pt x="1" y="3197"/>
                  </a:cubicBezTo>
                  <a:cubicBezTo>
                    <a:pt x="1" y="4958"/>
                    <a:pt x="1436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0"/>
            <p:cNvSpPr/>
            <p:nvPr/>
          </p:nvSpPr>
          <p:spPr>
            <a:xfrm>
              <a:off x="2220925" y="3040295"/>
              <a:ext cx="268567" cy="395110"/>
            </a:xfrm>
            <a:custGeom>
              <a:avLst/>
              <a:gdLst/>
              <a:ahLst/>
              <a:cxnLst/>
              <a:rect l="l" t="t" r="r" b="b"/>
              <a:pathLst>
                <a:path w="3990" h="5870" extrusionOk="0">
                  <a:moveTo>
                    <a:pt x="3811" y="1"/>
                  </a:moveTo>
                  <a:cubicBezTo>
                    <a:pt x="1670" y="1864"/>
                    <a:pt x="558" y="3984"/>
                    <a:pt x="1" y="5869"/>
                  </a:cubicBezTo>
                  <a:lnTo>
                    <a:pt x="624" y="5573"/>
                  </a:lnTo>
                  <a:cubicBezTo>
                    <a:pt x="1188" y="5304"/>
                    <a:pt x="1674" y="4898"/>
                    <a:pt x="2040" y="4392"/>
                  </a:cubicBezTo>
                  <a:lnTo>
                    <a:pt x="3164" y="2836"/>
                  </a:lnTo>
                  <a:cubicBezTo>
                    <a:pt x="3755" y="2018"/>
                    <a:pt x="3990" y="994"/>
                    <a:pt x="38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0"/>
            <p:cNvSpPr/>
            <p:nvPr/>
          </p:nvSpPr>
          <p:spPr>
            <a:xfrm>
              <a:off x="713225" y="4582521"/>
              <a:ext cx="5046298" cy="35203"/>
            </a:xfrm>
            <a:custGeom>
              <a:avLst/>
              <a:gdLst/>
              <a:ahLst/>
              <a:cxnLst/>
              <a:rect l="l" t="t" r="r" b="b"/>
              <a:pathLst>
                <a:path w="74971" h="523" extrusionOk="0">
                  <a:moveTo>
                    <a:pt x="262" y="1"/>
                  </a:moveTo>
                  <a:cubicBezTo>
                    <a:pt x="118" y="1"/>
                    <a:pt x="0" y="118"/>
                    <a:pt x="0" y="262"/>
                  </a:cubicBezTo>
                  <a:cubicBezTo>
                    <a:pt x="0" y="407"/>
                    <a:pt x="118" y="522"/>
                    <a:pt x="262" y="522"/>
                  </a:cubicBezTo>
                  <a:lnTo>
                    <a:pt x="74709" y="522"/>
                  </a:lnTo>
                  <a:cubicBezTo>
                    <a:pt x="74854" y="522"/>
                    <a:pt x="74971" y="407"/>
                    <a:pt x="74971" y="262"/>
                  </a:cubicBezTo>
                  <a:cubicBezTo>
                    <a:pt x="74971" y="118"/>
                    <a:pt x="74854" y="1"/>
                    <a:pt x="74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0"/>
            <p:cNvSpPr/>
            <p:nvPr/>
          </p:nvSpPr>
          <p:spPr>
            <a:xfrm>
              <a:off x="2605136" y="3533885"/>
              <a:ext cx="2346965" cy="844808"/>
            </a:xfrm>
            <a:custGeom>
              <a:avLst/>
              <a:gdLst/>
              <a:ahLst/>
              <a:cxnLst/>
              <a:rect l="l" t="t" r="r" b="b"/>
              <a:pathLst>
                <a:path w="34868" h="12551" extrusionOk="0">
                  <a:moveTo>
                    <a:pt x="0" y="1"/>
                  </a:moveTo>
                  <a:cubicBezTo>
                    <a:pt x="6310" y="6464"/>
                    <a:pt x="5441" y="8785"/>
                    <a:pt x="5441" y="8785"/>
                  </a:cubicBezTo>
                  <a:lnTo>
                    <a:pt x="33794" y="10942"/>
                  </a:lnTo>
                  <a:cubicBezTo>
                    <a:pt x="33249" y="8390"/>
                    <a:pt x="34868" y="3915"/>
                    <a:pt x="34868" y="3915"/>
                  </a:cubicBezTo>
                  <a:cubicBezTo>
                    <a:pt x="17659" y="1253"/>
                    <a:pt x="1" y="1"/>
                    <a:pt x="0" y="1"/>
                  </a:cubicBezTo>
                  <a:close/>
                  <a:moveTo>
                    <a:pt x="3405" y="9441"/>
                  </a:moveTo>
                  <a:lnTo>
                    <a:pt x="3405" y="9441"/>
                  </a:lnTo>
                  <a:cubicBezTo>
                    <a:pt x="3548" y="9919"/>
                    <a:pt x="3626" y="10424"/>
                    <a:pt x="3626" y="10948"/>
                  </a:cubicBezTo>
                  <a:cubicBezTo>
                    <a:pt x="3626" y="11221"/>
                    <a:pt x="3605" y="11488"/>
                    <a:pt x="3565" y="11751"/>
                  </a:cubicBezTo>
                  <a:lnTo>
                    <a:pt x="34058" y="12551"/>
                  </a:lnTo>
                  <a:cubicBezTo>
                    <a:pt x="33975" y="12295"/>
                    <a:pt x="33912" y="12031"/>
                    <a:pt x="33870" y="11758"/>
                  </a:cubicBezTo>
                  <a:cubicBezTo>
                    <a:pt x="25641" y="11618"/>
                    <a:pt x="17409" y="11441"/>
                    <a:pt x="9199" y="10866"/>
                  </a:cubicBezTo>
                  <a:cubicBezTo>
                    <a:pt x="8037" y="10785"/>
                    <a:pt x="6864" y="10685"/>
                    <a:pt x="5736" y="10384"/>
                  </a:cubicBezTo>
                  <a:cubicBezTo>
                    <a:pt x="4914" y="10163"/>
                    <a:pt x="4173" y="9795"/>
                    <a:pt x="3405" y="94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0"/>
            <p:cNvSpPr/>
            <p:nvPr/>
          </p:nvSpPr>
          <p:spPr>
            <a:xfrm>
              <a:off x="2603992" y="2972513"/>
              <a:ext cx="2585512" cy="1303727"/>
            </a:xfrm>
            <a:custGeom>
              <a:avLst/>
              <a:gdLst/>
              <a:ahLst/>
              <a:cxnLst/>
              <a:rect l="l" t="t" r="r" b="b"/>
              <a:pathLst>
                <a:path w="38412" h="19369" extrusionOk="0">
                  <a:moveTo>
                    <a:pt x="12844" y="1662"/>
                  </a:moveTo>
                  <a:cubicBezTo>
                    <a:pt x="13608" y="1662"/>
                    <a:pt x="14368" y="1678"/>
                    <a:pt x="15115" y="1712"/>
                  </a:cubicBezTo>
                  <a:lnTo>
                    <a:pt x="15115" y="6912"/>
                  </a:lnTo>
                  <a:cubicBezTo>
                    <a:pt x="10286" y="6379"/>
                    <a:pt x="6533" y="6112"/>
                    <a:pt x="3880" y="6112"/>
                  </a:cubicBezTo>
                  <a:cubicBezTo>
                    <a:pt x="3454" y="6112"/>
                    <a:pt x="3055" y="6119"/>
                    <a:pt x="2685" y="6133"/>
                  </a:cubicBezTo>
                  <a:cubicBezTo>
                    <a:pt x="2815" y="5374"/>
                    <a:pt x="3554" y="2400"/>
                    <a:pt x="7256" y="1970"/>
                  </a:cubicBezTo>
                  <a:cubicBezTo>
                    <a:pt x="9027" y="1765"/>
                    <a:pt x="10945" y="1662"/>
                    <a:pt x="12844" y="1662"/>
                  </a:cubicBezTo>
                  <a:close/>
                  <a:moveTo>
                    <a:pt x="3633" y="7354"/>
                  </a:moveTo>
                  <a:cubicBezTo>
                    <a:pt x="3612" y="7354"/>
                    <a:pt x="3595" y="7371"/>
                    <a:pt x="3593" y="7392"/>
                  </a:cubicBezTo>
                  <a:lnTo>
                    <a:pt x="3571" y="8171"/>
                  </a:lnTo>
                  <a:cubicBezTo>
                    <a:pt x="3569" y="8192"/>
                    <a:pt x="3586" y="8209"/>
                    <a:pt x="3608" y="8211"/>
                  </a:cubicBezTo>
                  <a:lnTo>
                    <a:pt x="6231" y="8290"/>
                  </a:lnTo>
                  <a:cubicBezTo>
                    <a:pt x="6232" y="8290"/>
                    <a:pt x="6233" y="8290"/>
                    <a:pt x="6233" y="8290"/>
                  </a:cubicBezTo>
                  <a:cubicBezTo>
                    <a:pt x="6253" y="8290"/>
                    <a:pt x="6269" y="8273"/>
                    <a:pt x="6271" y="8253"/>
                  </a:cubicBezTo>
                  <a:lnTo>
                    <a:pt x="6293" y="7473"/>
                  </a:lnTo>
                  <a:cubicBezTo>
                    <a:pt x="6295" y="7453"/>
                    <a:pt x="6278" y="7435"/>
                    <a:pt x="6256" y="7435"/>
                  </a:cubicBezTo>
                  <a:lnTo>
                    <a:pt x="3633" y="7354"/>
                  </a:lnTo>
                  <a:close/>
                  <a:moveTo>
                    <a:pt x="16627" y="1803"/>
                  </a:moveTo>
                  <a:cubicBezTo>
                    <a:pt x="17923" y="1904"/>
                    <a:pt x="19152" y="2059"/>
                    <a:pt x="20251" y="2267"/>
                  </a:cubicBezTo>
                  <a:cubicBezTo>
                    <a:pt x="23908" y="2958"/>
                    <a:pt x="28800" y="5033"/>
                    <a:pt x="28800" y="5033"/>
                  </a:cubicBezTo>
                  <a:lnTo>
                    <a:pt x="28800" y="8711"/>
                  </a:lnTo>
                  <a:cubicBezTo>
                    <a:pt x="26588" y="8385"/>
                    <a:pt x="24144" y="8037"/>
                    <a:pt x="21643" y="7707"/>
                  </a:cubicBezTo>
                  <a:cubicBezTo>
                    <a:pt x="20131" y="7510"/>
                    <a:pt x="18694" y="7329"/>
                    <a:pt x="17331" y="7166"/>
                  </a:cubicBezTo>
                  <a:lnTo>
                    <a:pt x="16627" y="1803"/>
                  </a:lnTo>
                  <a:close/>
                  <a:moveTo>
                    <a:pt x="17378" y="8636"/>
                  </a:moveTo>
                  <a:cubicBezTo>
                    <a:pt x="17343" y="8636"/>
                    <a:pt x="17312" y="8661"/>
                    <a:pt x="17307" y="8698"/>
                  </a:cubicBezTo>
                  <a:lnTo>
                    <a:pt x="17218" y="9406"/>
                  </a:lnTo>
                  <a:cubicBezTo>
                    <a:pt x="17214" y="9446"/>
                    <a:pt x="17240" y="9481"/>
                    <a:pt x="17280" y="9486"/>
                  </a:cubicBezTo>
                  <a:lnTo>
                    <a:pt x="19819" y="9804"/>
                  </a:lnTo>
                  <a:cubicBezTo>
                    <a:pt x="19822" y="9804"/>
                    <a:pt x="19825" y="9804"/>
                    <a:pt x="19829" y="9804"/>
                  </a:cubicBezTo>
                  <a:cubicBezTo>
                    <a:pt x="19864" y="9804"/>
                    <a:pt x="19894" y="9778"/>
                    <a:pt x="19899" y="9741"/>
                  </a:cubicBezTo>
                  <a:lnTo>
                    <a:pt x="19987" y="9033"/>
                  </a:lnTo>
                  <a:cubicBezTo>
                    <a:pt x="19993" y="8994"/>
                    <a:pt x="19964" y="8958"/>
                    <a:pt x="19926" y="8954"/>
                  </a:cubicBezTo>
                  <a:lnTo>
                    <a:pt x="17386" y="8636"/>
                  </a:lnTo>
                  <a:cubicBezTo>
                    <a:pt x="17383" y="8636"/>
                    <a:pt x="17381" y="8636"/>
                    <a:pt x="17378" y="8636"/>
                  </a:cubicBezTo>
                  <a:close/>
                  <a:moveTo>
                    <a:pt x="31952" y="5488"/>
                  </a:moveTo>
                  <a:cubicBezTo>
                    <a:pt x="35794" y="7542"/>
                    <a:pt x="37750" y="9487"/>
                    <a:pt x="38064" y="9814"/>
                  </a:cubicBezTo>
                  <a:lnTo>
                    <a:pt x="38064" y="10164"/>
                  </a:lnTo>
                  <a:cubicBezTo>
                    <a:pt x="37391" y="10052"/>
                    <a:pt x="35098" y="9672"/>
                    <a:pt x="31952" y="9187"/>
                  </a:cubicBezTo>
                  <a:lnTo>
                    <a:pt x="31952" y="5488"/>
                  </a:lnTo>
                  <a:close/>
                  <a:moveTo>
                    <a:pt x="3840" y="6462"/>
                  </a:moveTo>
                  <a:cubicBezTo>
                    <a:pt x="7006" y="6462"/>
                    <a:pt x="11482" y="6849"/>
                    <a:pt x="16161" y="7385"/>
                  </a:cubicBezTo>
                  <a:lnTo>
                    <a:pt x="16148" y="18518"/>
                  </a:lnTo>
                  <a:cubicBezTo>
                    <a:pt x="11869" y="18160"/>
                    <a:pt x="6830" y="16744"/>
                    <a:pt x="3366" y="12595"/>
                  </a:cubicBezTo>
                  <a:cubicBezTo>
                    <a:pt x="1210" y="10013"/>
                    <a:pt x="547" y="7402"/>
                    <a:pt x="406" y="6732"/>
                  </a:cubicBezTo>
                  <a:cubicBezTo>
                    <a:pt x="1200" y="6544"/>
                    <a:pt x="2381" y="6462"/>
                    <a:pt x="3840" y="6462"/>
                  </a:cubicBezTo>
                  <a:close/>
                  <a:moveTo>
                    <a:pt x="16334" y="7405"/>
                  </a:moveTo>
                  <a:cubicBezTo>
                    <a:pt x="22586" y="8124"/>
                    <a:pt x="29176" y="9104"/>
                    <a:pt x="33469" y="9775"/>
                  </a:cubicBezTo>
                  <a:cubicBezTo>
                    <a:pt x="33686" y="15856"/>
                    <a:pt x="32253" y="18211"/>
                    <a:pt x="31623" y="18944"/>
                  </a:cubicBezTo>
                  <a:cubicBezTo>
                    <a:pt x="31482" y="19108"/>
                    <a:pt x="31277" y="19195"/>
                    <a:pt x="31060" y="19195"/>
                  </a:cubicBezTo>
                  <a:cubicBezTo>
                    <a:pt x="31051" y="19195"/>
                    <a:pt x="31043" y="19195"/>
                    <a:pt x="31035" y="19195"/>
                  </a:cubicBezTo>
                  <a:lnTo>
                    <a:pt x="18603" y="18618"/>
                  </a:lnTo>
                  <a:cubicBezTo>
                    <a:pt x="17879" y="18618"/>
                    <a:pt x="17115" y="18593"/>
                    <a:pt x="16322" y="18532"/>
                  </a:cubicBezTo>
                  <a:lnTo>
                    <a:pt x="16334" y="7405"/>
                  </a:lnTo>
                  <a:close/>
                  <a:moveTo>
                    <a:pt x="11164" y="1"/>
                  </a:moveTo>
                  <a:cubicBezTo>
                    <a:pt x="6889" y="1"/>
                    <a:pt x="3779" y="904"/>
                    <a:pt x="1889" y="2701"/>
                  </a:cubicBezTo>
                  <a:cubicBezTo>
                    <a:pt x="0" y="4499"/>
                    <a:pt x="109" y="6509"/>
                    <a:pt x="115" y="6594"/>
                  </a:cubicBezTo>
                  <a:lnTo>
                    <a:pt x="129" y="6801"/>
                  </a:lnTo>
                  <a:lnTo>
                    <a:pt x="238" y="6775"/>
                  </a:lnTo>
                  <a:cubicBezTo>
                    <a:pt x="386" y="7471"/>
                    <a:pt x="1060" y="10102"/>
                    <a:pt x="3226" y="12698"/>
                  </a:cubicBezTo>
                  <a:cubicBezTo>
                    <a:pt x="7427" y="17735"/>
                    <a:pt x="13906" y="18792"/>
                    <a:pt x="18599" y="18792"/>
                  </a:cubicBezTo>
                  <a:lnTo>
                    <a:pt x="31027" y="19367"/>
                  </a:lnTo>
                  <a:cubicBezTo>
                    <a:pt x="31042" y="19369"/>
                    <a:pt x="31057" y="19369"/>
                    <a:pt x="31071" y="19369"/>
                  </a:cubicBezTo>
                  <a:cubicBezTo>
                    <a:pt x="31337" y="19369"/>
                    <a:pt x="31584" y="19257"/>
                    <a:pt x="31754" y="19058"/>
                  </a:cubicBezTo>
                  <a:cubicBezTo>
                    <a:pt x="32397" y="18310"/>
                    <a:pt x="33856" y="15920"/>
                    <a:pt x="33644" y="9804"/>
                  </a:cubicBezTo>
                  <a:lnTo>
                    <a:pt x="33644" y="9804"/>
                  </a:lnTo>
                  <a:cubicBezTo>
                    <a:pt x="36376" y="10232"/>
                    <a:pt x="38134" y="10529"/>
                    <a:pt x="38208" y="10541"/>
                  </a:cubicBezTo>
                  <a:lnTo>
                    <a:pt x="38411" y="10575"/>
                  </a:lnTo>
                  <a:lnTo>
                    <a:pt x="38411" y="9678"/>
                  </a:lnTo>
                  <a:lnTo>
                    <a:pt x="38366" y="9628"/>
                  </a:lnTo>
                  <a:cubicBezTo>
                    <a:pt x="38297" y="9551"/>
                    <a:pt x="36626" y="7722"/>
                    <a:pt x="32979" y="5641"/>
                  </a:cubicBezTo>
                  <a:cubicBezTo>
                    <a:pt x="29621" y="3724"/>
                    <a:pt x="23891" y="1238"/>
                    <a:pt x="15659" y="283"/>
                  </a:cubicBezTo>
                  <a:cubicBezTo>
                    <a:pt x="14041" y="94"/>
                    <a:pt x="12542" y="1"/>
                    <a:pt x="1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0"/>
            <p:cNvSpPr/>
            <p:nvPr/>
          </p:nvSpPr>
          <p:spPr>
            <a:xfrm>
              <a:off x="4512327" y="3458161"/>
              <a:ext cx="144245" cy="200920"/>
            </a:xfrm>
            <a:custGeom>
              <a:avLst/>
              <a:gdLst/>
              <a:ahLst/>
              <a:cxnLst/>
              <a:rect l="l" t="t" r="r" b="b"/>
              <a:pathLst>
                <a:path w="2143" h="2985" extrusionOk="0">
                  <a:moveTo>
                    <a:pt x="1" y="1"/>
                  </a:moveTo>
                  <a:lnTo>
                    <a:pt x="1" y="2658"/>
                  </a:lnTo>
                  <a:lnTo>
                    <a:pt x="145" y="2658"/>
                  </a:lnTo>
                  <a:cubicBezTo>
                    <a:pt x="318" y="2791"/>
                    <a:pt x="626" y="2984"/>
                    <a:pt x="962" y="2984"/>
                  </a:cubicBezTo>
                  <a:cubicBezTo>
                    <a:pt x="1152" y="2984"/>
                    <a:pt x="1350" y="2922"/>
                    <a:pt x="1539" y="2753"/>
                  </a:cubicBezTo>
                  <a:cubicBezTo>
                    <a:pt x="1574" y="2720"/>
                    <a:pt x="1605" y="2685"/>
                    <a:pt x="1633" y="2647"/>
                  </a:cubicBezTo>
                  <a:cubicBezTo>
                    <a:pt x="1669" y="2630"/>
                    <a:pt x="1693" y="2594"/>
                    <a:pt x="1694" y="2553"/>
                  </a:cubicBezTo>
                  <a:cubicBezTo>
                    <a:pt x="2142" y="1765"/>
                    <a:pt x="1694" y="1"/>
                    <a:pt x="1694" y="1"/>
                  </a:cubicBezTo>
                  <a:lnTo>
                    <a:pt x="1656" y="26"/>
                  </a:lnTo>
                  <a:cubicBezTo>
                    <a:pt x="1636" y="10"/>
                    <a:pt x="1612" y="1"/>
                    <a:pt x="1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0"/>
            <p:cNvSpPr/>
            <p:nvPr/>
          </p:nvSpPr>
          <p:spPr>
            <a:xfrm>
              <a:off x="2634214" y="3190600"/>
              <a:ext cx="1275525" cy="281356"/>
            </a:xfrm>
            <a:custGeom>
              <a:avLst/>
              <a:gdLst/>
              <a:ahLst/>
              <a:cxnLst/>
              <a:rect l="l" t="t" r="r" b="b"/>
              <a:pathLst>
                <a:path w="18950" h="4180" extrusionOk="0">
                  <a:moveTo>
                    <a:pt x="1235" y="1"/>
                  </a:moveTo>
                  <a:cubicBezTo>
                    <a:pt x="1" y="1570"/>
                    <a:pt x="103" y="3109"/>
                    <a:pt x="103" y="3109"/>
                  </a:cubicBezTo>
                  <a:cubicBezTo>
                    <a:pt x="607" y="2982"/>
                    <a:pt x="1279" y="2899"/>
                    <a:pt x="2083" y="2855"/>
                  </a:cubicBezTo>
                  <a:lnTo>
                    <a:pt x="2083" y="1438"/>
                  </a:lnTo>
                  <a:cubicBezTo>
                    <a:pt x="2082" y="819"/>
                    <a:pt x="1739" y="281"/>
                    <a:pt x="1235" y="1"/>
                  </a:cubicBezTo>
                  <a:close/>
                  <a:moveTo>
                    <a:pt x="16376" y="72"/>
                  </a:moveTo>
                  <a:lnTo>
                    <a:pt x="16882" y="3926"/>
                  </a:lnTo>
                  <a:cubicBezTo>
                    <a:pt x="17553" y="4007"/>
                    <a:pt x="18242" y="4090"/>
                    <a:pt x="18950" y="4179"/>
                  </a:cubicBezTo>
                  <a:lnTo>
                    <a:pt x="18950" y="2705"/>
                  </a:lnTo>
                  <a:cubicBezTo>
                    <a:pt x="18950" y="1270"/>
                    <a:pt x="17804" y="104"/>
                    <a:pt x="16376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" name="Google Shape;732;p50"/>
          <p:cNvSpPr/>
          <p:nvPr/>
        </p:nvSpPr>
        <p:spPr>
          <a:xfrm>
            <a:off x="253101" y="539500"/>
            <a:ext cx="1703925" cy="403750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50"/>
          <p:cNvSpPr/>
          <p:nvPr/>
        </p:nvSpPr>
        <p:spPr>
          <a:xfrm>
            <a:off x="6937875" y="4175525"/>
            <a:ext cx="1866036" cy="442200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50"/>
          <p:cNvSpPr/>
          <p:nvPr/>
        </p:nvSpPr>
        <p:spPr>
          <a:xfrm rot="10800000" flipH="1">
            <a:off x="6022732" y="548304"/>
            <a:ext cx="4080594" cy="897940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1"/>
          <p:cNvSpPr/>
          <p:nvPr/>
        </p:nvSpPr>
        <p:spPr>
          <a:xfrm>
            <a:off x="640501" y="1880076"/>
            <a:ext cx="4190397" cy="1356558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Thankyou!!</a:t>
            </a:r>
            <a:endParaRPr sz="6000" dirty="0">
              <a:ln w="0"/>
              <a:solidFill>
                <a:srgbClr val="00B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742" name="Google Shape;742;p51"/>
          <p:cNvGrpSpPr/>
          <p:nvPr/>
        </p:nvGrpSpPr>
        <p:grpSpPr>
          <a:xfrm>
            <a:off x="4958618" y="2410490"/>
            <a:ext cx="4411544" cy="2782519"/>
            <a:chOff x="4352672" y="2230153"/>
            <a:chExt cx="4618934" cy="2913327"/>
          </a:xfrm>
        </p:grpSpPr>
        <p:sp>
          <p:nvSpPr>
            <p:cNvPr id="743" name="Google Shape;743;p51"/>
            <p:cNvSpPr/>
            <p:nvPr/>
          </p:nvSpPr>
          <p:spPr>
            <a:xfrm>
              <a:off x="4352672" y="2230153"/>
              <a:ext cx="4618934" cy="2913327"/>
            </a:xfrm>
            <a:custGeom>
              <a:avLst/>
              <a:gdLst/>
              <a:ahLst/>
              <a:cxnLst/>
              <a:rect l="l" t="t" r="r" b="b"/>
              <a:pathLst>
                <a:path w="74532" h="47010" extrusionOk="0">
                  <a:moveTo>
                    <a:pt x="54653" y="0"/>
                  </a:moveTo>
                  <a:cubicBezTo>
                    <a:pt x="53200" y="0"/>
                    <a:pt x="51847" y="308"/>
                    <a:pt x="50723" y="888"/>
                  </a:cubicBezTo>
                  <a:cubicBezTo>
                    <a:pt x="43140" y="4799"/>
                    <a:pt x="42201" y="11965"/>
                    <a:pt x="35079" y="12941"/>
                  </a:cubicBezTo>
                  <a:cubicBezTo>
                    <a:pt x="34640" y="13001"/>
                    <a:pt x="34220" y="13029"/>
                    <a:pt x="33817" y="13029"/>
                  </a:cubicBezTo>
                  <a:cubicBezTo>
                    <a:pt x="28008" y="13029"/>
                    <a:pt x="25638" y="7193"/>
                    <a:pt x="17704" y="7193"/>
                  </a:cubicBezTo>
                  <a:cubicBezTo>
                    <a:pt x="17261" y="7193"/>
                    <a:pt x="16800" y="7212"/>
                    <a:pt x="16321" y="7250"/>
                  </a:cubicBezTo>
                  <a:cubicBezTo>
                    <a:pt x="7445" y="7962"/>
                    <a:pt x="5255" y="19804"/>
                    <a:pt x="6743" y="26511"/>
                  </a:cubicBezTo>
                  <a:cubicBezTo>
                    <a:pt x="8230" y="33220"/>
                    <a:pt x="2193" y="31857"/>
                    <a:pt x="962" y="37812"/>
                  </a:cubicBezTo>
                  <a:cubicBezTo>
                    <a:pt x="1" y="42459"/>
                    <a:pt x="6264" y="47009"/>
                    <a:pt x="6264" y="47009"/>
                  </a:cubicBezTo>
                  <a:lnTo>
                    <a:pt x="65131" y="47009"/>
                  </a:lnTo>
                  <a:cubicBezTo>
                    <a:pt x="65131" y="47009"/>
                    <a:pt x="74486" y="44516"/>
                    <a:pt x="74509" y="34367"/>
                  </a:cubicBezTo>
                  <a:cubicBezTo>
                    <a:pt x="74532" y="24219"/>
                    <a:pt x="70861" y="24838"/>
                    <a:pt x="68203" y="13020"/>
                  </a:cubicBezTo>
                  <a:cubicBezTo>
                    <a:pt x="66134" y="3817"/>
                    <a:pt x="59769" y="0"/>
                    <a:pt x="546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1"/>
            <p:cNvSpPr/>
            <p:nvPr/>
          </p:nvSpPr>
          <p:spPr>
            <a:xfrm>
              <a:off x="4454125" y="2726100"/>
              <a:ext cx="4463197" cy="2417337"/>
            </a:xfrm>
            <a:custGeom>
              <a:avLst/>
              <a:gdLst/>
              <a:ahLst/>
              <a:cxnLst/>
              <a:rect l="l" t="t" r="r" b="b"/>
              <a:pathLst>
                <a:path w="72019" h="37217" extrusionOk="0">
                  <a:moveTo>
                    <a:pt x="53179" y="0"/>
                  </a:moveTo>
                  <a:cubicBezTo>
                    <a:pt x="52371" y="0"/>
                    <a:pt x="51548" y="99"/>
                    <a:pt x="50717" y="290"/>
                  </a:cubicBezTo>
                  <a:cubicBezTo>
                    <a:pt x="45513" y="1483"/>
                    <a:pt x="42522" y="9504"/>
                    <a:pt x="35118" y="10338"/>
                  </a:cubicBezTo>
                  <a:cubicBezTo>
                    <a:pt x="34572" y="10399"/>
                    <a:pt x="34055" y="10427"/>
                    <a:pt x="33564" y="10427"/>
                  </a:cubicBezTo>
                  <a:cubicBezTo>
                    <a:pt x="29031" y="10427"/>
                    <a:pt x="26654" y="8070"/>
                    <a:pt x="23116" y="8070"/>
                  </a:cubicBezTo>
                  <a:cubicBezTo>
                    <a:pt x="21839" y="8070"/>
                    <a:pt x="20411" y="8377"/>
                    <a:pt x="18675" y="9213"/>
                  </a:cubicBezTo>
                  <a:cubicBezTo>
                    <a:pt x="13322" y="11794"/>
                    <a:pt x="12285" y="15179"/>
                    <a:pt x="12210" y="21131"/>
                  </a:cubicBezTo>
                  <a:cubicBezTo>
                    <a:pt x="12134" y="27068"/>
                    <a:pt x="3842" y="23291"/>
                    <a:pt x="1786" y="27647"/>
                  </a:cubicBezTo>
                  <a:cubicBezTo>
                    <a:pt x="0" y="31427"/>
                    <a:pt x="4754" y="37216"/>
                    <a:pt x="4754" y="37216"/>
                  </a:cubicBezTo>
                  <a:lnTo>
                    <a:pt x="65942" y="37216"/>
                  </a:lnTo>
                  <a:cubicBezTo>
                    <a:pt x="65942" y="37216"/>
                    <a:pt x="71970" y="35247"/>
                    <a:pt x="71994" y="26577"/>
                  </a:cubicBezTo>
                  <a:cubicBezTo>
                    <a:pt x="72018" y="17906"/>
                    <a:pt x="67337" y="22180"/>
                    <a:pt x="64575" y="12084"/>
                  </a:cubicBezTo>
                  <a:cubicBezTo>
                    <a:pt x="62214" y="3452"/>
                    <a:pt x="57946" y="0"/>
                    <a:pt x="53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5" name="Google Shape;745;p51"/>
          <p:cNvSpPr/>
          <p:nvPr/>
        </p:nvSpPr>
        <p:spPr>
          <a:xfrm>
            <a:off x="5110175" y="3746876"/>
            <a:ext cx="587634" cy="748129"/>
          </a:xfrm>
          <a:custGeom>
            <a:avLst/>
            <a:gdLst/>
            <a:ahLst/>
            <a:cxnLst/>
            <a:rect l="l" t="t" r="r" b="b"/>
            <a:pathLst>
              <a:path w="13635" h="17361" extrusionOk="0">
                <a:moveTo>
                  <a:pt x="5674" y="7715"/>
                </a:moveTo>
                <a:cubicBezTo>
                  <a:pt x="5914" y="7856"/>
                  <a:pt x="6189" y="7933"/>
                  <a:pt x="6468" y="7933"/>
                </a:cubicBezTo>
                <a:cubicBezTo>
                  <a:pt x="6593" y="7933"/>
                  <a:pt x="6717" y="7917"/>
                  <a:pt x="6840" y="7887"/>
                </a:cubicBezTo>
                <a:lnTo>
                  <a:pt x="6840" y="7887"/>
                </a:lnTo>
                <a:lnTo>
                  <a:pt x="6570" y="10464"/>
                </a:lnTo>
                <a:lnTo>
                  <a:pt x="5083" y="9260"/>
                </a:lnTo>
                <a:cubicBezTo>
                  <a:pt x="5415" y="9058"/>
                  <a:pt x="5620" y="8695"/>
                  <a:pt x="5620" y="8309"/>
                </a:cubicBezTo>
                <a:cubicBezTo>
                  <a:pt x="5620" y="8176"/>
                  <a:pt x="5592" y="8043"/>
                  <a:pt x="5543" y="7910"/>
                </a:cubicBezTo>
                <a:lnTo>
                  <a:pt x="5548" y="7910"/>
                </a:lnTo>
                <a:cubicBezTo>
                  <a:pt x="5598" y="7848"/>
                  <a:pt x="5639" y="7783"/>
                  <a:pt x="5674" y="7715"/>
                </a:cubicBezTo>
                <a:close/>
                <a:moveTo>
                  <a:pt x="6474" y="0"/>
                </a:moveTo>
                <a:cubicBezTo>
                  <a:pt x="5875" y="0"/>
                  <a:pt x="5304" y="345"/>
                  <a:pt x="5042" y="928"/>
                </a:cubicBezTo>
                <a:lnTo>
                  <a:pt x="5037" y="932"/>
                </a:lnTo>
                <a:cubicBezTo>
                  <a:pt x="4228" y="1015"/>
                  <a:pt x="3646" y="1698"/>
                  <a:pt x="3646" y="2474"/>
                </a:cubicBezTo>
                <a:cubicBezTo>
                  <a:pt x="3646" y="2586"/>
                  <a:pt x="3656" y="2696"/>
                  <a:pt x="3678" y="2808"/>
                </a:cubicBezTo>
                <a:lnTo>
                  <a:pt x="3673" y="2808"/>
                </a:lnTo>
                <a:cubicBezTo>
                  <a:pt x="3154" y="3275"/>
                  <a:pt x="3027" y="4005"/>
                  <a:pt x="3291" y="4600"/>
                </a:cubicBezTo>
                <a:cubicBezTo>
                  <a:pt x="3253" y="4596"/>
                  <a:pt x="3216" y="4593"/>
                  <a:pt x="3179" y="4593"/>
                </a:cubicBezTo>
                <a:cubicBezTo>
                  <a:pt x="2935" y="4593"/>
                  <a:pt x="2686" y="4676"/>
                  <a:pt x="2480" y="4843"/>
                </a:cubicBezTo>
                <a:cubicBezTo>
                  <a:pt x="2347" y="4792"/>
                  <a:pt x="2214" y="4771"/>
                  <a:pt x="2081" y="4771"/>
                </a:cubicBezTo>
                <a:cubicBezTo>
                  <a:pt x="1588" y="4771"/>
                  <a:pt x="1138" y="5092"/>
                  <a:pt x="1005" y="5596"/>
                </a:cubicBezTo>
                <a:cubicBezTo>
                  <a:pt x="501" y="5731"/>
                  <a:pt x="173" y="6184"/>
                  <a:pt x="173" y="6673"/>
                </a:cubicBezTo>
                <a:cubicBezTo>
                  <a:pt x="173" y="6806"/>
                  <a:pt x="201" y="6939"/>
                  <a:pt x="251" y="7072"/>
                </a:cubicBezTo>
                <a:cubicBezTo>
                  <a:pt x="84" y="7283"/>
                  <a:pt x="0" y="7527"/>
                  <a:pt x="0" y="7777"/>
                </a:cubicBezTo>
                <a:cubicBezTo>
                  <a:pt x="0" y="8138"/>
                  <a:pt x="178" y="8492"/>
                  <a:pt x="511" y="8709"/>
                </a:cubicBezTo>
                <a:cubicBezTo>
                  <a:pt x="472" y="9352"/>
                  <a:pt x="988" y="9879"/>
                  <a:pt x="1626" y="9879"/>
                </a:cubicBezTo>
                <a:lnTo>
                  <a:pt x="1681" y="9879"/>
                </a:lnTo>
                <a:cubicBezTo>
                  <a:pt x="1897" y="10211"/>
                  <a:pt x="2253" y="10389"/>
                  <a:pt x="2620" y="10389"/>
                </a:cubicBezTo>
                <a:cubicBezTo>
                  <a:pt x="2863" y="10389"/>
                  <a:pt x="3113" y="10306"/>
                  <a:pt x="3318" y="10139"/>
                </a:cubicBezTo>
                <a:cubicBezTo>
                  <a:pt x="3451" y="10189"/>
                  <a:pt x="3584" y="10211"/>
                  <a:pt x="3718" y="10211"/>
                </a:cubicBezTo>
                <a:cubicBezTo>
                  <a:pt x="4104" y="10211"/>
                  <a:pt x="4467" y="10011"/>
                  <a:pt x="4669" y="9677"/>
                </a:cubicBezTo>
                <a:lnTo>
                  <a:pt x="6423" y="11842"/>
                </a:lnTo>
                <a:lnTo>
                  <a:pt x="6426" y="11841"/>
                </a:lnTo>
                <a:lnTo>
                  <a:pt x="6426" y="11841"/>
                </a:lnTo>
                <a:lnTo>
                  <a:pt x="5846" y="17361"/>
                </a:lnTo>
                <a:lnTo>
                  <a:pt x="8654" y="17361"/>
                </a:lnTo>
                <a:lnTo>
                  <a:pt x="8207" y="13100"/>
                </a:lnTo>
                <a:lnTo>
                  <a:pt x="10015" y="10870"/>
                </a:lnTo>
                <a:cubicBezTo>
                  <a:pt x="10162" y="11120"/>
                  <a:pt x="10433" y="11271"/>
                  <a:pt x="10727" y="11271"/>
                </a:cubicBezTo>
                <a:cubicBezTo>
                  <a:pt x="10828" y="11271"/>
                  <a:pt x="10928" y="11254"/>
                  <a:pt x="11027" y="11215"/>
                </a:cubicBezTo>
                <a:cubicBezTo>
                  <a:pt x="11182" y="11343"/>
                  <a:pt x="11367" y="11403"/>
                  <a:pt x="11551" y="11403"/>
                </a:cubicBezTo>
                <a:cubicBezTo>
                  <a:pt x="11822" y="11403"/>
                  <a:pt x="12089" y="11271"/>
                  <a:pt x="12248" y="11027"/>
                </a:cubicBezTo>
                <a:lnTo>
                  <a:pt x="12248" y="11021"/>
                </a:lnTo>
                <a:lnTo>
                  <a:pt x="12252" y="11021"/>
                </a:lnTo>
                <a:cubicBezTo>
                  <a:pt x="12269" y="11022"/>
                  <a:pt x="12285" y="11023"/>
                  <a:pt x="12301" y="11023"/>
                </a:cubicBezTo>
                <a:cubicBezTo>
                  <a:pt x="12773" y="11023"/>
                  <a:pt x="13151" y="10627"/>
                  <a:pt x="13129" y="10150"/>
                </a:cubicBezTo>
                <a:lnTo>
                  <a:pt x="13129" y="10145"/>
                </a:lnTo>
                <a:cubicBezTo>
                  <a:pt x="13546" y="9879"/>
                  <a:pt x="13635" y="9308"/>
                  <a:pt x="13324" y="8925"/>
                </a:cubicBezTo>
                <a:lnTo>
                  <a:pt x="13318" y="8919"/>
                </a:lnTo>
                <a:cubicBezTo>
                  <a:pt x="13356" y="8819"/>
                  <a:pt x="13373" y="8720"/>
                  <a:pt x="13373" y="8620"/>
                </a:cubicBezTo>
                <a:cubicBezTo>
                  <a:pt x="13373" y="8254"/>
                  <a:pt x="13130" y="7916"/>
                  <a:pt x="12758" y="7815"/>
                </a:cubicBezTo>
                <a:cubicBezTo>
                  <a:pt x="12658" y="7438"/>
                  <a:pt x="12320" y="7201"/>
                  <a:pt x="11954" y="7201"/>
                </a:cubicBezTo>
                <a:cubicBezTo>
                  <a:pt x="11854" y="7201"/>
                  <a:pt x="11753" y="7216"/>
                  <a:pt x="11654" y="7256"/>
                </a:cubicBezTo>
                <a:cubicBezTo>
                  <a:pt x="11499" y="7128"/>
                  <a:pt x="11310" y="7066"/>
                  <a:pt x="11127" y="7066"/>
                </a:cubicBezTo>
                <a:cubicBezTo>
                  <a:pt x="10856" y="7066"/>
                  <a:pt x="10589" y="7201"/>
                  <a:pt x="10429" y="7449"/>
                </a:cubicBezTo>
                <a:cubicBezTo>
                  <a:pt x="10413" y="7448"/>
                  <a:pt x="10397" y="7448"/>
                  <a:pt x="10381" y="7448"/>
                </a:cubicBezTo>
                <a:cubicBezTo>
                  <a:pt x="9925" y="7448"/>
                  <a:pt x="9553" y="7820"/>
                  <a:pt x="9553" y="8276"/>
                </a:cubicBezTo>
                <a:lnTo>
                  <a:pt x="9553" y="8326"/>
                </a:lnTo>
                <a:cubicBezTo>
                  <a:pt x="9302" y="8487"/>
                  <a:pt x="9175" y="8753"/>
                  <a:pt x="9175" y="9025"/>
                </a:cubicBezTo>
                <a:cubicBezTo>
                  <a:pt x="9175" y="9208"/>
                  <a:pt x="9230" y="9396"/>
                  <a:pt x="9358" y="9551"/>
                </a:cubicBezTo>
                <a:cubicBezTo>
                  <a:pt x="9202" y="9954"/>
                  <a:pt x="9383" y="10399"/>
                  <a:pt x="9749" y="10590"/>
                </a:cubicBezTo>
                <a:lnTo>
                  <a:pt x="8092" y="12002"/>
                </a:lnTo>
                <a:lnTo>
                  <a:pt x="7661" y="7887"/>
                </a:lnTo>
                <a:lnTo>
                  <a:pt x="7661" y="7887"/>
                </a:lnTo>
                <a:cubicBezTo>
                  <a:pt x="7783" y="7917"/>
                  <a:pt x="7909" y="7931"/>
                  <a:pt x="8032" y="7931"/>
                </a:cubicBezTo>
                <a:cubicBezTo>
                  <a:pt x="8625" y="7931"/>
                  <a:pt x="9196" y="7593"/>
                  <a:pt x="9458" y="7005"/>
                </a:cubicBezTo>
                <a:cubicBezTo>
                  <a:pt x="10268" y="6922"/>
                  <a:pt x="10856" y="6235"/>
                  <a:pt x="10856" y="5458"/>
                </a:cubicBezTo>
                <a:cubicBezTo>
                  <a:pt x="10856" y="5353"/>
                  <a:pt x="10845" y="5241"/>
                  <a:pt x="10822" y="5131"/>
                </a:cubicBezTo>
                <a:lnTo>
                  <a:pt x="10822" y="5126"/>
                </a:lnTo>
                <a:cubicBezTo>
                  <a:pt x="11165" y="4815"/>
                  <a:pt x="11338" y="4393"/>
                  <a:pt x="11338" y="3967"/>
                </a:cubicBezTo>
                <a:cubicBezTo>
                  <a:pt x="11338" y="3545"/>
                  <a:pt x="11165" y="3117"/>
                  <a:pt x="10822" y="2808"/>
                </a:cubicBezTo>
                <a:cubicBezTo>
                  <a:pt x="10845" y="2696"/>
                  <a:pt x="10856" y="2586"/>
                  <a:pt x="10856" y="2480"/>
                </a:cubicBezTo>
                <a:cubicBezTo>
                  <a:pt x="10856" y="1698"/>
                  <a:pt x="10268" y="1015"/>
                  <a:pt x="9458" y="932"/>
                </a:cubicBezTo>
                <a:lnTo>
                  <a:pt x="9458" y="928"/>
                </a:lnTo>
                <a:cubicBezTo>
                  <a:pt x="9196" y="345"/>
                  <a:pt x="8620" y="0"/>
                  <a:pt x="8026" y="0"/>
                </a:cubicBezTo>
                <a:cubicBezTo>
                  <a:pt x="7760" y="0"/>
                  <a:pt x="7495" y="67"/>
                  <a:pt x="7250" y="211"/>
                </a:cubicBezTo>
                <a:cubicBezTo>
                  <a:pt x="7000" y="67"/>
                  <a:pt x="6734" y="0"/>
                  <a:pt x="64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6" name="Google Shape;746;p51"/>
          <p:cNvGrpSpPr/>
          <p:nvPr/>
        </p:nvGrpSpPr>
        <p:grpSpPr>
          <a:xfrm>
            <a:off x="5784877" y="2434498"/>
            <a:ext cx="2696758" cy="2365192"/>
            <a:chOff x="6590200" y="2690900"/>
            <a:chExt cx="2196952" cy="1926837"/>
          </a:xfrm>
        </p:grpSpPr>
        <p:sp>
          <p:nvSpPr>
            <p:cNvPr id="747" name="Google Shape;747;p51"/>
            <p:cNvSpPr/>
            <p:nvPr/>
          </p:nvSpPr>
          <p:spPr>
            <a:xfrm>
              <a:off x="8282405" y="4353931"/>
              <a:ext cx="141934" cy="136673"/>
            </a:xfrm>
            <a:custGeom>
              <a:avLst/>
              <a:gdLst/>
              <a:ahLst/>
              <a:cxnLst/>
              <a:rect l="l" t="t" r="r" b="b"/>
              <a:pathLst>
                <a:path w="2914" h="2806" extrusionOk="0">
                  <a:moveTo>
                    <a:pt x="155" y="0"/>
                  </a:moveTo>
                  <a:lnTo>
                    <a:pt x="155" y="0"/>
                  </a:lnTo>
                  <a:cubicBezTo>
                    <a:pt x="155" y="0"/>
                    <a:pt x="166" y="163"/>
                    <a:pt x="0" y="346"/>
                  </a:cubicBezTo>
                  <a:lnTo>
                    <a:pt x="0" y="1587"/>
                  </a:lnTo>
                  <a:cubicBezTo>
                    <a:pt x="0" y="2257"/>
                    <a:pt x="549" y="2806"/>
                    <a:pt x="1217" y="2806"/>
                  </a:cubicBezTo>
                  <a:lnTo>
                    <a:pt x="2515" y="2806"/>
                  </a:lnTo>
                  <a:cubicBezTo>
                    <a:pt x="2654" y="2806"/>
                    <a:pt x="2789" y="2782"/>
                    <a:pt x="2914" y="2737"/>
                  </a:cubicBezTo>
                  <a:lnTo>
                    <a:pt x="2914" y="958"/>
                  </a:lnTo>
                  <a:cubicBezTo>
                    <a:pt x="2444" y="979"/>
                    <a:pt x="2061" y="992"/>
                    <a:pt x="1743" y="992"/>
                  </a:cubicBezTo>
                  <a:cubicBezTo>
                    <a:pt x="1120" y="992"/>
                    <a:pt x="751" y="939"/>
                    <a:pt x="478" y="772"/>
                  </a:cubicBezTo>
                  <a:cubicBezTo>
                    <a:pt x="368" y="705"/>
                    <a:pt x="270" y="41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1"/>
            <p:cNvSpPr/>
            <p:nvPr/>
          </p:nvSpPr>
          <p:spPr>
            <a:xfrm>
              <a:off x="8282405" y="4327191"/>
              <a:ext cx="8085" cy="43642"/>
            </a:xfrm>
            <a:custGeom>
              <a:avLst/>
              <a:gdLst/>
              <a:ahLst/>
              <a:cxnLst/>
              <a:rect l="l" t="t" r="r" b="b"/>
              <a:pathLst>
                <a:path w="166" h="896" extrusionOk="0">
                  <a:moveTo>
                    <a:pt x="0" y="1"/>
                  </a:moveTo>
                  <a:lnTo>
                    <a:pt x="0" y="895"/>
                  </a:lnTo>
                  <a:cubicBezTo>
                    <a:pt x="166" y="712"/>
                    <a:pt x="155" y="549"/>
                    <a:pt x="155" y="549"/>
                  </a:cubicBezTo>
                  <a:cubicBezTo>
                    <a:pt x="107" y="382"/>
                    <a:pt x="56" y="199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1"/>
            <p:cNvSpPr/>
            <p:nvPr/>
          </p:nvSpPr>
          <p:spPr>
            <a:xfrm>
              <a:off x="8410064" y="4257346"/>
              <a:ext cx="14271" cy="9108"/>
            </a:xfrm>
            <a:custGeom>
              <a:avLst/>
              <a:gdLst/>
              <a:ahLst/>
              <a:cxnLst/>
              <a:rect l="l" t="t" r="r" b="b"/>
              <a:pathLst>
                <a:path w="293" h="187" extrusionOk="0">
                  <a:moveTo>
                    <a:pt x="293" y="0"/>
                  </a:moveTo>
                  <a:cubicBezTo>
                    <a:pt x="199" y="69"/>
                    <a:pt x="100" y="130"/>
                    <a:pt x="0" y="187"/>
                  </a:cubicBezTo>
                  <a:lnTo>
                    <a:pt x="293" y="187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EA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1"/>
            <p:cNvSpPr/>
            <p:nvPr/>
          </p:nvSpPr>
          <p:spPr>
            <a:xfrm>
              <a:off x="6952867" y="4257346"/>
              <a:ext cx="14369" cy="9108"/>
            </a:xfrm>
            <a:custGeom>
              <a:avLst/>
              <a:gdLst/>
              <a:ahLst/>
              <a:cxnLst/>
              <a:rect l="l" t="t" r="r" b="b"/>
              <a:pathLst>
                <a:path w="295" h="187" extrusionOk="0">
                  <a:moveTo>
                    <a:pt x="1" y="0"/>
                  </a:moveTo>
                  <a:lnTo>
                    <a:pt x="1" y="187"/>
                  </a:lnTo>
                  <a:lnTo>
                    <a:pt x="295" y="187"/>
                  </a:lnTo>
                  <a:cubicBezTo>
                    <a:pt x="193" y="130"/>
                    <a:pt x="95" y="69"/>
                    <a:pt x="1" y="0"/>
                  </a:cubicBezTo>
                  <a:close/>
                </a:path>
              </a:pathLst>
            </a:custGeom>
            <a:solidFill>
              <a:srgbClr val="EA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1"/>
            <p:cNvSpPr/>
            <p:nvPr/>
          </p:nvSpPr>
          <p:spPr>
            <a:xfrm>
              <a:off x="7093385" y="3496504"/>
              <a:ext cx="1190460" cy="326340"/>
            </a:xfrm>
            <a:custGeom>
              <a:avLst/>
              <a:gdLst/>
              <a:ahLst/>
              <a:cxnLst/>
              <a:rect l="l" t="t" r="r" b="b"/>
              <a:pathLst>
                <a:path w="24441" h="6700" extrusionOk="0">
                  <a:moveTo>
                    <a:pt x="0" y="1"/>
                  </a:moveTo>
                  <a:lnTo>
                    <a:pt x="0" y="1"/>
                  </a:lnTo>
                  <a:cubicBezTo>
                    <a:pt x="576" y="969"/>
                    <a:pt x="967" y="2204"/>
                    <a:pt x="1441" y="3331"/>
                  </a:cubicBezTo>
                  <a:cubicBezTo>
                    <a:pt x="1514" y="3511"/>
                    <a:pt x="1582" y="3677"/>
                    <a:pt x="1640" y="3836"/>
                  </a:cubicBezTo>
                  <a:lnTo>
                    <a:pt x="1641" y="3837"/>
                  </a:lnTo>
                  <a:cubicBezTo>
                    <a:pt x="1728" y="3925"/>
                    <a:pt x="4507" y="6699"/>
                    <a:pt x="12221" y="6699"/>
                  </a:cubicBezTo>
                  <a:cubicBezTo>
                    <a:pt x="19936" y="6699"/>
                    <a:pt x="22715" y="3925"/>
                    <a:pt x="22801" y="3837"/>
                  </a:cubicBezTo>
                  <a:lnTo>
                    <a:pt x="22803" y="3836"/>
                  </a:lnTo>
                  <a:cubicBezTo>
                    <a:pt x="22859" y="3677"/>
                    <a:pt x="22927" y="3511"/>
                    <a:pt x="23002" y="3331"/>
                  </a:cubicBezTo>
                  <a:cubicBezTo>
                    <a:pt x="23474" y="2204"/>
                    <a:pt x="23865" y="969"/>
                    <a:pt x="24441" y="1"/>
                  </a:cubicBezTo>
                  <a:lnTo>
                    <a:pt x="24441" y="1"/>
                  </a:lnTo>
                  <a:cubicBezTo>
                    <a:pt x="23169" y="578"/>
                    <a:pt x="12221" y="1003"/>
                    <a:pt x="12221" y="1003"/>
                  </a:cubicBezTo>
                  <a:cubicBezTo>
                    <a:pt x="12221" y="1003"/>
                    <a:pt x="1273" y="57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1"/>
            <p:cNvSpPr/>
            <p:nvPr/>
          </p:nvSpPr>
          <p:spPr>
            <a:xfrm>
              <a:off x="6797689" y="3638775"/>
              <a:ext cx="1781866" cy="627694"/>
            </a:xfrm>
            <a:custGeom>
              <a:avLst/>
              <a:gdLst/>
              <a:ahLst/>
              <a:cxnLst/>
              <a:rect l="l" t="t" r="r" b="b"/>
              <a:pathLst>
                <a:path w="36583" h="12887" extrusionOk="0">
                  <a:moveTo>
                    <a:pt x="782" y="0"/>
                  </a:moveTo>
                  <a:cubicBezTo>
                    <a:pt x="659" y="315"/>
                    <a:pt x="488" y="608"/>
                    <a:pt x="251" y="797"/>
                  </a:cubicBezTo>
                  <a:cubicBezTo>
                    <a:pt x="251" y="797"/>
                    <a:pt x="1" y="5132"/>
                    <a:pt x="924" y="8696"/>
                  </a:cubicBezTo>
                  <a:cubicBezTo>
                    <a:pt x="1243" y="9931"/>
                    <a:pt x="1705" y="11072"/>
                    <a:pt x="2368" y="11909"/>
                  </a:cubicBezTo>
                  <a:cubicBezTo>
                    <a:pt x="2611" y="12218"/>
                    <a:pt x="2884" y="12485"/>
                    <a:pt x="3187" y="12700"/>
                  </a:cubicBezTo>
                  <a:cubicBezTo>
                    <a:pt x="3281" y="12769"/>
                    <a:pt x="3379" y="12830"/>
                    <a:pt x="3481" y="12887"/>
                  </a:cubicBezTo>
                  <a:lnTo>
                    <a:pt x="6508" y="12887"/>
                  </a:lnTo>
                  <a:cubicBezTo>
                    <a:pt x="6930" y="11814"/>
                    <a:pt x="7589" y="10812"/>
                    <a:pt x="8740" y="10812"/>
                  </a:cubicBezTo>
                  <a:cubicBezTo>
                    <a:pt x="8749" y="10812"/>
                    <a:pt x="8758" y="10812"/>
                    <a:pt x="8767" y="10812"/>
                  </a:cubicBezTo>
                  <a:cubicBezTo>
                    <a:pt x="9616" y="10824"/>
                    <a:pt x="10498" y="10827"/>
                    <a:pt x="11288" y="10827"/>
                  </a:cubicBezTo>
                  <a:cubicBezTo>
                    <a:pt x="11783" y="10827"/>
                    <a:pt x="12241" y="10826"/>
                    <a:pt x="12631" y="10824"/>
                  </a:cubicBezTo>
                  <a:cubicBezTo>
                    <a:pt x="13403" y="10819"/>
                    <a:pt x="13908" y="10812"/>
                    <a:pt x="13908" y="10812"/>
                  </a:cubicBezTo>
                  <a:lnTo>
                    <a:pt x="22675" y="10812"/>
                  </a:lnTo>
                  <a:cubicBezTo>
                    <a:pt x="22675" y="10812"/>
                    <a:pt x="23180" y="10819"/>
                    <a:pt x="23952" y="10824"/>
                  </a:cubicBezTo>
                  <a:cubicBezTo>
                    <a:pt x="24343" y="10826"/>
                    <a:pt x="24801" y="10827"/>
                    <a:pt x="25296" y="10827"/>
                  </a:cubicBezTo>
                  <a:cubicBezTo>
                    <a:pt x="26085" y="10827"/>
                    <a:pt x="26968" y="10824"/>
                    <a:pt x="27816" y="10812"/>
                  </a:cubicBezTo>
                  <a:cubicBezTo>
                    <a:pt x="27826" y="10812"/>
                    <a:pt x="27836" y="10811"/>
                    <a:pt x="27845" y="10811"/>
                  </a:cubicBezTo>
                  <a:cubicBezTo>
                    <a:pt x="28995" y="10811"/>
                    <a:pt x="29653" y="11814"/>
                    <a:pt x="30075" y="12887"/>
                  </a:cubicBezTo>
                  <a:lnTo>
                    <a:pt x="33104" y="12887"/>
                  </a:lnTo>
                  <a:cubicBezTo>
                    <a:pt x="33204" y="12830"/>
                    <a:pt x="33303" y="12769"/>
                    <a:pt x="33397" y="12700"/>
                  </a:cubicBezTo>
                  <a:cubicBezTo>
                    <a:pt x="33699" y="12485"/>
                    <a:pt x="33973" y="12218"/>
                    <a:pt x="34216" y="11909"/>
                  </a:cubicBezTo>
                  <a:cubicBezTo>
                    <a:pt x="34878" y="11072"/>
                    <a:pt x="35340" y="9931"/>
                    <a:pt x="35660" y="8696"/>
                  </a:cubicBezTo>
                  <a:cubicBezTo>
                    <a:pt x="36583" y="5132"/>
                    <a:pt x="36332" y="797"/>
                    <a:pt x="36332" y="797"/>
                  </a:cubicBezTo>
                  <a:cubicBezTo>
                    <a:pt x="36095" y="608"/>
                    <a:pt x="35924" y="315"/>
                    <a:pt x="35801" y="0"/>
                  </a:cubicBezTo>
                  <a:cubicBezTo>
                    <a:pt x="35801" y="0"/>
                    <a:pt x="35582" y="5417"/>
                    <a:pt x="31228" y="5417"/>
                  </a:cubicBezTo>
                  <a:lnTo>
                    <a:pt x="5356" y="5417"/>
                  </a:lnTo>
                  <a:cubicBezTo>
                    <a:pt x="1001" y="5417"/>
                    <a:pt x="782" y="0"/>
                    <a:pt x="782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1"/>
            <p:cNvSpPr/>
            <p:nvPr/>
          </p:nvSpPr>
          <p:spPr>
            <a:xfrm>
              <a:off x="6998359" y="2802925"/>
              <a:ext cx="1352364" cy="621118"/>
            </a:xfrm>
            <a:custGeom>
              <a:avLst/>
              <a:gdLst/>
              <a:ahLst/>
              <a:cxnLst/>
              <a:rect l="l" t="t" r="r" b="b"/>
              <a:pathLst>
                <a:path w="27765" h="12752" extrusionOk="0">
                  <a:moveTo>
                    <a:pt x="14307" y="0"/>
                  </a:moveTo>
                  <a:cubicBezTo>
                    <a:pt x="14219" y="0"/>
                    <a:pt x="14172" y="0"/>
                    <a:pt x="14172" y="0"/>
                  </a:cubicBezTo>
                  <a:cubicBezTo>
                    <a:pt x="14172" y="0"/>
                    <a:pt x="14138" y="0"/>
                    <a:pt x="14072" y="0"/>
                  </a:cubicBezTo>
                  <a:cubicBezTo>
                    <a:pt x="13611" y="0"/>
                    <a:pt x="11621" y="6"/>
                    <a:pt x="9294" y="92"/>
                  </a:cubicBezTo>
                  <a:lnTo>
                    <a:pt x="1" y="9384"/>
                  </a:lnTo>
                  <a:cubicBezTo>
                    <a:pt x="101" y="11291"/>
                    <a:pt x="689" y="12751"/>
                    <a:pt x="2874" y="12751"/>
                  </a:cubicBezTo>
                  <a:lnTo>
                    <a:pt x="3123" y="12751"/>
                  </a:lnTo>
                  <a:lnTo>
                    <a:pt x="14172" y="1701"/>
                  </a:lnTo>
                  <a:lnTo>
                    <a:pt x="15860" y="13"/>
                  </a:lnTo>
                  <a:cubicBezTo>
                    <a:pt x="15104" y="2"/>
                    <a:pt x="14549" y="0"/>
                    <a:pt x="14307" y="0"/>
                  </a:cubicBezTo>
                  <a:close/>
                  <a:moveTo>
                    <a:pt x="20943" y="180"/>
                  </a:moveTo>
                  <a:lnTo>
                    <a:pt x="14172" y="6952"/>
                  </a:lnTo>
                  <a:lnTo>
                    <a:pt x="8371" y="12751"/>
                  </a:lnTo>
                  <a:lnTo>
                    <a:pt x="18413" y="12751"/>
                  </a:lnTo>
                  <a:lnTo>
                    <a:pt x="27764" y="3401"/>
                  </a:lnTo>
                  <a:cubicBezTo>
                    <a:pt x="27035" y="1555"/>
                    <a:pt x="25715" y="649"/>
                    <a:pt x="25715" y="649"/>
                  </a:cubicBezTo>
                  <a:lnTo>
                    <a:pt x="25715" y="648"/>
                  </a:lnTo>
                  <a:cubicBezTo>
                    <a:pt x="24400" y="423"/>
                    <a:pt x="22664" y="274"/>
                    <a:pt x="20943" y="1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1"/>
            <p:cNvSpPr/>
            <p:nvPr/>
          </p:nvSpPr>
          <p:spPr>
            <a:xfrm>
              <a:off x="6952867" y="4353931"/>
              <a:ext cx="141934" cy="136673"/>
            </a:xfrm>
            <a:custGeom>
              <a:avLst/>
              <a:gdLst/>
              <a:ahLst/>
              <a:cxnLst/>
              <a:rect l="l" t="t" r="r" b="b"/>
              <a:pathLst>
                <a:path w="2914" h="2806" extrusionOk="0">
                  <a:moveTo>
                    <a:pt x="2761" y="0"/>
                  </a:moveTo>
                  <a:cubicBezTo>
                    <a:pt x="2644" y="410"/>
                    <a:pt x="2546" y="705"/>
                    <a:pt x="2436" y="772"/>
                  </a:cubicBezTo>
                  <a:cubicBezTo>
                    <a:pt x="2163" y="939"/>
                    <a:pt x="1794" y="992"/>
                    <a:pt x="1171" y="992"/>
                  </a:cubicBezTo>
                  <a:cubicBezTo>
                    <a:pt x="854" y="992"/>
                    <a:pt x="471" y="979"/>
                    <a:pt x="1" y="958"/>
                  </a:cubicBezTo>
                  <a:lnTo>
                    <a:pt x="1" y="2737"/>
                  </a:lnTo>
                  <a:cubicBezTo>
                    <a:pt x="125" y="2782"/>
                    <a:pt x="261" y="2806"/>
                    <a:pt x="399" y="2806"/>
                  </a:cubicBezTo>
                  <a:lnTo>
                    <a:pt x="1697" y="2806"/>
                  </a:lnTo>
                  <a:cubicBezTo>
                    <a:pt x="2365" y="2806"/>
                    <a:pt x="2914" y="2257"/>
                    <a:pt x="2914" y="1587"/>
                  </a:cubicBezTo>
                  <a:lnTo>
                    <a:pt x="2914" y="346"/>
                  </a:lnTo>
                  <a:cubicBezTo>
                    <a:pt x="2748" y="163"/>
                    <a:pt x="2761" y="0"/>
                    <a:pt x="2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1"/>
            <p:cNvSpPr/>
            <p:nvPr/>
          </p:nvSpPr>
          <p:spPr>
            <a:xfrm>
              <a:off x="7086713" y="4327191"/>
              <a:ext cx="8085" cy="43642"/>
            </a:xfrm>
            <a:custGeom>
              <a:avLst/>
              <a:gdLst/>
              <a:ahLst/>
              <a:cxnLst/>
              <a:rect l="l" t="t" r="r" b="b"/>
              <a:pathLst>
                <a:path w="166" h="896" extrusionOk="0">
                  <a:moveTo>
                    <a:pt x="166" y="1"/>
                  </a:moveTo>
                  <a:cubicBezTo>
                    <a:pt x="111" y="199"/>
                    <a:pt x="60" y="382"/>
                    <a:pt x="13" y="549"/>
                  </a:cubicBezTo>
                  <a:cubicBezTo>
                    <a:pt x="13" y="549"/>
                    <a:pt x="0" y="712"/>
                    <a:pt x="166" y="895"/>
                  </a:cubicBezTo>
                  <a:lnTo>
                    <a:pt x="1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1"/>
            <p:cNvSpPr/>
            <p:nvPr/>
          </p:nvSpPr>
          <p:spPr>
            <a:xfrm>
              <a:off x="8424384" y="4102217"/>
              <a:ext cx="181776" cy="515520"/>
            </a:xfrm>
            <a:custGeom>
              <a:avLst/>
              <a:gdLst/>
              <a:ahLst/>
              <a:cxnLst/>
              <a:rect l="l" t="t" r="r" b="b"/>
              <a:pathLst>
                <a:path w="3732" h="10584" extrusionOk="0">
                  <a:moveTo>
                    <a:pt x="3662" y="1"/>
                  </a:moveTo>
                  <a:cubicBezTo>
                    <a:pt x="3521" y="1035"/>
                    <a:pt x="3319" y="2160"/>
                    <a:pt x="3038" y="3372"/>
                  </a:cubicBezTo>
                  <a:cubicBezTo>
                    <a:pt x="2908" y="3943"/>
                    <a:pt x="2759" y="4534"/>
                    <a:pt x="2594" y="5143"/>
                  </a:cubicBezTo>
                  <a:cubicBezTo>
                    <a:pt x="2594" y="5143"/>
                    <a:pt x="2457" y="5953"/>
                    <a:pt x="818" y="6087"/>
                  </a:cubicBezTo>
                  <a:cubicBezTo>
                    <a:pt x="752" y="6094"/>
                    <a:pt x="684" y="6097"/>
                    <a:pt x="614" y="6100"/>
                  </a:cubicBezTo>
                  <a:cubicBezTo>
                    <a:pt x="393" y="6110"/>
                    <a:pt x="188" y="6118"/>
                    <a:pt x="0" y="6126"/>
                  </a:cubicBezTo>
                  <a:lnTo>
                    <a:pt x="0" y="7905"/>
                  </a:lnTo>
                  <a:lnTo>
                    <a:pt x="0" y="9366"/>
                  </a:lnTo>
                  <a:cubicBezTo>
                    <a:pt x="0" y="10035"/>
                    <a:pt x="549" y="10583"/>
                    <a:pt x="1217" y="10583"/>
                  </a:cubicBezTo>
                  <a:lnTo>
                    <a:pt x="2515" y="10583"/>
                  </a:lnTo>
                  <a:cubicBezTo>
                    <a:pt x="3185" y="10583"/>
                    <a:pt x="3732" y="10035"/>
                    <a:pt x="3732" y="9366"/>
                  </a:cubicBezTo>
                  <a:lnTo>
                    <a:pt x="3732" y="398"/>
                  </a:lnTo>
                  <a:cubicBezTo>
                    <a:pt x="3732" y="259"/>
                    <a:pt x="3708" y="126"/>
                    <a:pt x="3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1"/>
            <p:cNvSpPr/>
            <p:nvPr/>
          </p:nvSpPr>
          <p:spPr>
            <a:xfrm>
              <a:off x="6771047" y="4102217"/>
              <a:ext cx="181874" cy="515520"/>
            </a:xfrm>
            <a:custGeom>
              <a:avLst/>
              <a:gdLst/>
              <a:ahLst/>
              <a:cxnLst/>
              <a:rect l="l" t="t" r="r" b="b"/>
              <a:pathLst>
                <a:path w="3734" h="10584" extrusionOk="0">
                  <a:moveTo>
                    <a:pt x="70" y="1"/>
                  </a:moveTo>
                  <a:cubicBezTo>
                    <a:pt x="25" y="126"/>
                    <a:pt x="1" y="259"/>
                    <a:pt x="1" y="398"/>
                  </a:cubicBezTo>
                  <a:lnTo>
                    <a:pt x="1" y="9366"/>
                  </a:lnTo>
                  <a:cubicBezTo>
                    <a:pt x="1" y="10035"/>
                    <a:pt x="548" y="10583"/>
                    <a:pt x="1218" y="10583"/>
                  </a:cubicBezTo>
                  <a:lnTo>
                    <a:pt x="2517" y="10583"/>
                  </a:lnTo>
                  <a:cubicBezTo>
                    <a:pt x="3185" y="10583"/>
                    <a:pt x="3734" y="10035"/>
                    <a:pt x="3734" y="9366"/>
                  </a:cubicBezTo>
                  <a:lnTo>
                    <a:pt x="3734" y="7905"/>
                  </a:lnTo>
                  <a:lnTo>
                    <a:pt x="3734" y="6126"/>
                  </a:lnTo>
                  <a:cubicBezTo>
                    <a:pt x="3544" y="6118"/>
                    <a:pt x="3341" y="6110"/>
                    <a:pt x="3119" y="6100"/>
                  </a:cubicBezTo>
                  <a:cubicBezTo>
                    <a:pt x="3048" y="6097"/>
                    <a:pt x="2980" y="6094"/>
                    <a:pt x="2915" y="6087"/>
                  </a:cubicBezTo>
                  <a:cubicBezTo>
                    <a:pt x="1276" y="5953"/>
                    <a:pt x="1138" y="5143"/>
                    <a:pt x="1138" y="5143"/>
                  </a:cubicBezTo>
                  <a:cubicBezTo>
                    <a:pt x="973" y="4534"/>
                    <a:pt x="825" y="3943"/>
                    <a:pt x="695" y="3372"/>
                  </a:cubicBezTo>
                  <a:cubicBezTo>
                    <a:pt x="415" y="2160"/>
                    <a:pt x="211" y="1035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1"/>
            <p:cNvSpPr/>
            <p:nvPr/>
          </p:nvSpPr>
          <p:spPr>
            <a:xfrm>
              <a:off x="6804849" y="4165340"/>
              <a:ext cx="1767546" cy="236962"/>
            </a:xfrm>
            <a:custGeom>
              <a:avLst/>
              <a:gdLst/>
              <a:ahLst/>
              <a:cxnLst/>
              <a:rect l="l" t="t" r="r" b="b"/>
              <a:pathLst>
                <a:path w="36289" h="4865" extrusionOk="0">
                  <a:moveTo>
                    <a:pt x="13761" y="1"/>
                  </a:moveTo>
                  <a:cubicBezTo>
                    <a:pt x="13761" y="1"/>
                    <a:pt x="13256" y="8"/>
                    <a:pt x="12484" y="13"/>
                  </a:cubicBezTo>
                  <a:cubicBezTo>
                    <a:pt x="12486" y="1529"/>
                    <a:pt x="13714" y="2754"/>
                    <a:pt x="15228" y="2754"/>
                  </a:cubicBezTo>
                  <a:lnTo>
                    <a:pt x="21061" y="2754"/>
                  </a:lnTo>
                  <a:cubicBezTo>
                    <a:pt x="22577" y="2754"/>
                    <a:pt x="23803" y="1529"/>
                    <a:pt x="23805" y="13"/>
                  </a:cubicBezTo>
                  <a:cubicBezTo>
                    <a:pt x="23033" y="8"/>
                    <a:pt x="22528" y="1"/>
                    <a:pt x="22528" y="1"/>
                  </a:cubicBezTo>
                  <a:close/>
                  <a:moveTo>
                    <a:pt x="1" y="2076"/>
                  </a:moveTo>
                  <a:cubicBezTo>
                    <a:pt x="131" y="2647"/>
                    <a:pt x="279" y="3238"/>
                    <a:pt x="444" y="3847"/>
                  </a:cubicBezTo>
                  <a:cubicBezTo>
                    <a:pt x="444" y="3847"/>
                    <a:pt x="582" y="4657"/>
                    <a:pt x="2221" y="4791"/>
                  </a:cubicBezTo>
                  <a:cubicBezTo>
                    <a:pt x="2286" y="4798"/>
                    <a:pt x="2354" y="4801"/>
                    <a:pt x="2425" y="4804"/>
                  </a:cubicBezTo>
                  <a:cubicBezTo>
                    <a:pt x="2647" y="4814"/>
                    <a:pt x="2850" y="4822"/>
                    <a:pt x="3040" y="4830"/>
                  </a:cubicBezTo>
                  <a:cubicBezTo>
                    <a:pt x="3510" y="4851"/>
                    <a:pt x="3893" y="4864"/>
                    <a:pt x="4210" y="4864"/>
                  </a:cubicBezTo>
                  <a:cubicBezTo>
                    <a:pt x="4833" y="4864"/>
                    <a:pt x="5202" y="4811"/>
                    <a:pt x="5475" y="4644"/>
                  </a:cubicBezTo>
                  <a:cubicBezTo>
                    <a:pt x="5585" y="4577"/>
                    <a:pt x="5683" y="4282"/>
                    <a:pt x="5799" y="3872"/>
                  </a:cubicBezTo>
                  <a:cubicBezTo>
                    <a:pt x="5847" y="3705"/>
                    <a:pt x="5898" y="3522"/>
                    <a:pt x="5953" y="3324"/>
                  </a:cubicBezTo>
                  <a:cubicBezTo>
                    <a:pt x="6063" y="2934"/>
                    <a:pt x="6194" y="2500"/>
                    <a:pt x="6360" y="2076"/>
                  </a:cubicBezTo>
                  <a:close/>
                  <a:moveTo>
                    <a:pt x="29929" y="2076"/>
                  </a:moveTo>
                  <a:cubicBezTo>
                    <a:pt x="30095" y="2500"/>
                    <a:pt x="30226" y="2934"/>
                    <a:pt x="30336" y="3324"/>
                  </a:cubicBezTo>
                  <a:cubicBezTo>
                    <a:pt x="30392" y="3522"/>
                    <a:pt x="30443" y="3705"/>
                    <a:pt x="30491" y="3872"/>
                  </a:cubicBezTo>
                  <a:cubicBezTo>
                    <a:pt x="30606" y="4282"/>
                    <a:pt x="30704" y="4577"/>
                    <a:pt x="30814" y="4644"/>
                  </a:cubicBezTo>
                  <a:cubicBezTo>
                    <a:pt x="31087" y="4811"/>
                    <a:pt x="31456" y="4864"/>
                    <a:pt x="32079" y="4864"/>
                  </a:cubicBezTo>
                  <a:cubicBezTo>
                    <a:pt x="32397" y="4864"/>
                    <a:pt x="32780" y="4851"/>
                    <a:pt x="33250" y="4830"/>
                  </a:cubicBezTo>
                  <a:cubicBezTo>
                    <a:pt x="33439" y="4822"/>
                    <a:pt x="33644" y="4814"/>
                    <a:pt x="33865" y="4804"/>
                  </a:cubicBezTo>
                  <a:cubicBezTo>
                    <a:pt x="33935" y="4801"/>
                    <a:pt x="34003" y="4798"/>
                    <a:pt x="34069" y="4791"/>
                  </a:cubicBezTo>
                  <a:cubicBezTo>
                    <a:pt x="35708" y="4657"/>
                    <a:pt x="35845" y="3847"/>
                    <a:pt x="35845" y="3847"/>
                  </a:cubicBezTo>
                  <a:cubicBezTo>
                    <a:pt x="36010" y="3238"/>
                    <a:pt x="36159" y="2647"/>
                    <a:pt x="36289" y="20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1"/>
            <p:cNvSpPr/>
            <p:nvPr/>
          </p:nvSpPr>
          <p:spPr>
            <a:xfrm>
              <a:off x="6590200" y="2690900"/>
              <a:ext cx="2196952" cy="1705103"/>
            </a:xfrm>
            <a:custGeom>
              <a:avLst/>
              <a:gdLst/>
              <a:ahLst/>
              <a:cxnLst/>
              <a:rect l="l" t="t" r="r" b="b"/>
              <a:pathLst>
                <a:path w="45105" h="35007" extrusionOk="0">
                  <a:moveTo>
                    <a:pt x="42492" y="10676"/>
                  </a:moveTo>
                  <a:cubicBezTo>
                    <a:pt x="41575" y="10676"/>
                    <a:pt x="40695" y="10925"/>
                    <a:pt x="40252" y="11085"/>
                  </a:cubicBezTo>
                  <a:cubicBezTo>
                    <a:pt x="39572" y="11331"/>
                    <a:pt x="39705" y="12121"/>
                    <a:pt x="39727" y="12749"/>
                  </a:cubicBezTo>
                  <a:cubicBezTo>
                    <a:pt x="39730" y="12835"/>
                    <a:pt x="39732" y="12920"/>
                    <a:pt x="39729" y="12997"/>
                  </a:cubicBezTo>
                  <a:cubicBezTo>
                    <a:pt x="39701" y="13645"/>
                    <a:pt x="39455" y="13836"/>
                    <a:pt x="39455" y="13836"/>
                  </a:cubicBezTo>
                  <a:lnTo>
                    <a:pt x="39453" y="13836"/>
                  </a:lnTo>
                  <a:cubicBezTo>
                    <a:pt x="39513" y="14381"/>
                    <a:pt x="39566" y="14944"/>
                    <a:pt x="39611" y="15523"/>
                  </a:cubicBezTo>
                  <a:cubicBezTo>
                    <a:pt x="41050" y="15503"/>
                    <a:pt x="40816" y="15109"/>
                    <a:pt x="40854" y="14613"/>
                  </a:cubicBezTo>
                  <a:cubicBezTo>
                    <a:pt x="40895" y="14118"/>
                    <a:pt x="42204" y="13964"/>
                    <a:pt x="43370" y="13953"/>
                  </a:cubicBezTo>
                  <a:cubicBezTo>
                    <a:pt x="44023" y="13947"/>
                    <a:pt x="44692" y="13400"/>
                    <a:pt x="44923" y="12749"/>
                  </a:cubicBezTo>
                  <a:cubicBezTo>
                    <a:pt x="45104" y="12240"/>
                    <a:pt x="45017" y="11663"/>
                    <a:pt x="44440" y="11233"/>
                  </a:cubicBezTo>
                  <a:cubicBezTo>
                    <a:pt x="43881" y="10815"/>
                    <a:pt x="43177" y="10676"/>
                    <a:pt x="42492" y="10676"/>
                  </a:cubicBezTo>
                  <a:close/>
                  <a:moveTo>
                    <a:pt x="22514" y="979"/>
                  </a:moveTo>
                  <a:cubicBezTo>
                    <a:pt x="22514" y="979"/>
                    <a:pt x="30712" y="1021"/>
                    <a:pt x="34475" y="3025"/>
                  </a:cubicBezTo>
                  <a:cubicBezTo>
                    <a:pt x="34659" y="3122"/>
                    <a:pt x="34831" y="3225"/>
                    <a:pt x="34991" y="3331"/>
                  </a:cubicBezTo>
                  <a:cubicBezTo>
                    <a:pt x="38454" y="5637"/>
                    <a:pt x="37733" y="14873"/>
                    <a:pt x="37733" y="14873"/>
                  </a:cubicBezTo>
                  <a:cubicBezTo>
                    <a:pt x="38300" y="15041"/>
                    <a:pt x="38650" y="15591"/>
                    <a:pt x="38834" y="16298"/>
                  </a:cubicBezTo>
                  <a:cubicBezTo>
                    <a:pt x="38994" y="16910"/>
                    <a:pt x="39029" y="17639"/>
                    <a:pt x="38977" y="18339"/>
                  </a:cubicBezTo>
                  <a:cubicBezTo>
                    <a:pt x="38889" y="19512"/>
                    <a:pt x="38549" y="20602"/>
                    <a:pt x="38122" y="20917"/>
                  </a:cubicBezTo>
                  <a:cubicBezTo>
                    <a:pt x="37108" y="21668"/>
                    <a:pt x="35920" y="22393"/>
                    <a:pt x="33067" y="22667"/>
                  </a:cubicBezTo>
                  <a:cubicBezTo>
                    <a:pt x="33056" y="22668"/>
                    <a:pt x="33044" y="22668"/>
                    <a:pt x="33033" y="22668"/>
                  </a:cubicBezTo>
                  <a:cubicBezTo>
                    <a:pt x="32852" y="22668"/>
                    <a:pt x="32700" y="22534"/>
                    <a:pt x="32684" y="22350"/>
                  </a:cubicBezTo>
                  <a:cubicBezTo>
                    <a:pt x="32657" y="22022"/>
                    <a:pt x="32710" y="21416"/>
                    <a:pt x="33094" y="20377"/>
                  </a:cubicBezTo>
                  <a:lnTo>
                    <a:pt x="33094" y="20377"/>
                  </a:lnTo>
                  <a:cubicBezTo>
                    <a:pt x="33008" y="20465"/>
                    <a:pt x="30229" y="23239"/>
                    <a:pt x="22514" y="23239"/>
                  </a:cubicBezTo>
                  <a:cubicBezTo>
                    <a:pt x="14799" y="23239"/>
                    <a:pt x="12021" y="20465"/>
                    <a:pt x="11934" y="20377"/>
                  </a:cubicBezTo>
                  <a:lnTo>
                    <a:pt x="11934" y="20377"/>
                  </a:lnTo>
                  <a:cubicBezTo>
                    <a:pt x="12320" y="21416"/>
                    <a:pt x="12373" y="22022"/>
                    <a:pt x="12344" y="22350"/>
                  </a:cubicBezTo>
                  <a:cubicBezTo>
                    <a:pt x="12328" y="22534"/>
                    <a:pt x="12176" y="22668"/>
                    <a:pt x="11996" y="22668"/>
                  </a:cubicBezTo>
                  <a:cubicBezTo>
                    <a:pt x="11984" y="22668"/>
                    <a:pt x="11973" y="22668"/>
                    <a:pt x="11961" y="22667"/>
                  </a:cubicBezTo>
                  <a:cubicBezTo>
                    <a:pt x="9109" y="22393"/>
                    <a:pt x="7920" y="21668"/>
                    <a:pt x="6908" y="20917"/>
                  </a:cubicBezTo>
                  <a:cubicBezTo>
                    <a:pt x="6480" y="20602"/>
                    <a:pt x="6139" y="19512"/>
                    <a:pt x="6051" y="18339"/>
                  </a:cubicBezTo>
                  <a:cubicBezTo>
                    <a:pt x="5999" y="17639"/>
                    <a:pt x="6035" y="16910"/>
                    <a:pt x="6196" y="16298"/>
                  </a:cubicBezTo>
                  <a:cubicBezTo>
                    <a:pt x="6379" y="15591"/>
                    <a:pt x="6729" y="15041"/>
                    <a:pt x="7295" y="14873"/>
                  </a:cubicBezTo>
                  <a:cubicBezTo>
                    <a:pt x="7295" y="14873"/>
                    <a:pt x="6574" y="5637"/>
                    <a:pt x="10037" y="3331"/>
                  </a:cubicBezTo>
                  <a:cubicBezTo>
                    <a:pt x="10197" y="3225"/>
                    <a:pt x="10370" y="3122"/>
                    <a:pt x="10553" y="3025"/>
                  </a:cubicBezTo>
                  <a:cubicBezTo>
                    <a:pt x="14317" y="1021"/>
                    <a:pt x="22514" y="979"/>
                    <a:pt x="22514" y="979"/>
                  </a:cubicBezTo>
                  <a:close/>
                  <a:moveTo>
                    <a:pt x="22512" y="1"/>
                  </a:moveTo>
                  <a:cubicBezTo>
                    <a:pt x="22361" y="1"/>
                    <a:pt x="14406" y="8"/>
                    <a:pt x="9748" y="1469"/>
                  </a:cubicBezTo>
                  <a:cubicBezTo>
                    <a:pt x="8871" y="1743"/>
                    <a:pt x="8177" y="2418"/>
                    <a:pt x="7876" y="3287"/>
                  </a:cubicBezTo>
                  <a:cubicBezTo>
                    <a:pt x="7247" y="5103"/>
                    <a:pt x="6166" y="8767"/>
                    <a:pt x="5616" y="13804"/>
                  </a:cubicBezTo>
                  <a:cubicBezTo>
                    <a:pt x="5550" y="13727"/>
                    <a:pt x="5397" y="13499"/>
                    <a:pt x="5374" y="12997"/>
                  </a:cubicBezTo>
                  <a:cubicBezTo>
                    <a:pt x="5372" y="12920"/>
                    <a:pt x="5373" y="12835"/>
                    <a:pt x="5377" y="12749"/>
                  </a:cubicBezTo>
                  <a:cubicBezTo>
                    <a:pt x="5398" y="12121"/>
                    <a:pt x="5533" y="11331"/>
                    <a:pt x="4851" y="11085"/>
                  </a:cubicBezTo>
                  <a:cubicBezTo>
                    <a:pt x="4409" y="10925"/>
                    <a:pt x="3529" y="10676"/>
                    <a:pt x="2611" y="10676"/>
                  </a:cubicBezTo>
                  <a:cubicBezTo>
                    <a:pt x="1927" y="10676"/>
                    <a:pt x="1223" y="10815"/>
                    <a:pt x="663" y="11233"/>
                  </a:cubicBezTo>
                  <a:cubicBezTo>
                    <a:pt x="88" y="11663"/>
                    <a:pt x="0" y="12240"/>
                    <a:pt x="181" y="12749"/>
                  </a:cubicBezTo>
                  <a:cubicBezTo>
                    <a:pt x="412" y="13400"/>
                    <a:pt x="1080" y="13947"/>
                    <a:pt x="1733" y="13953"/>
                  </a:cubicBezTo>
                  <a:cubicBezTo>
                    <a:pt x="2901" y="13964"/>
                    <a:pt x="4208" y="14118"/>
                    <a:pt x="4249" y="14613"/>
                  </a:cubicBezTo>
                  <a:cubicBezTo>
                    <a:pt x="4287" y="15105"/>
                    <a:pt x="4057" y="15496"/>
                    <a:pt x="5454" y="15522"/>
                  </a:cubicBezTo>
                  <a:cubicBezTo>
                    <a:pt x="5394" y="16285"/>
                    <a:pt x="5346" y="17075"/>
                    <a:pt x="5316" y="17891"/>
                  </a:cubicBezTo>
                  <a:cubicBezTo>
                    <a:pt x="5316" y="17891"/>
                    <a:pt x="5287" y="18736"/>
                    <a:pt x="5005" y="19461"/>
                  </a:cubicBezTo>
                  <a:cubicBezTo>
                    <a:pt x="5005" y="19461"/>
                    <a:pt x="5225" y="24878"/>
                    <a:pt x="9578" y="24878"/>
                  </a:cubicBezTo>
                  <a:lnTo>
                    <a:pt x="35450" y="24878"/>
                  </a:lnTo>
                  <a:cubicBezTo>
                    <a:pt x="39805" y="24878"/>
                    <a:pt x="40024" y="19461"/>
                    <a:pt x="40024" y="19461"/>
                  </a:cubicBezTo>
                  <a:cubicBezTo>
                    <a:pt x="39742" y="18736"/>
                    <a:pt x="39713" y="17891"/>
                    <a:pt x="39713" y="17891"/>
                  </a:cubicBezTo>
                  <a:cubicBezTo>
                    <a:pt x="39684" y="17075"/>
                    <a:pt x="39636" y="16285"/>
                    <a:pt x="39575" y="15522"/>
                  </a:cubicBezTo>
                  <a:cubicBezTo>
                    <a:pt x="39530" y="14944"/>
                    <a:pt x="39476" y="14381"/>
                    <a:pt x="39416" y="13836"/>
                  </a:cubicBezTo>
                  <a:cubicBezTo>
                    <a:pt x="38868" y="8781"/>
                    <a:pt x="37784" y="5106"/>
                    <a:pt x="37152" y="3287"/>
                  </a:cubicBezTo>
                  <a:cubicBezTo>
                    <a:pt x="36852" y="2418"/>
                    <a:pt x="36158" y="1743"/>
                    <a:pt x="35282" y="1469"/>
                  </a:cubicBezTo>
                  <a:cubicBezTo>
                    <a:pt x="30624" y="8"/>
                    <a:pt x="22667" y="1"/>
                    <a:pt x="22516" y="1"/>
                  </a:cubicBezTo>
                  <a:cubicBezTo>
                    <a:pt x="22515" y="1"/>
                    <a:pt x="22514" y="1"/>
                    <a:pt x="22514" y="1"/>
                  </a:cubicBezTo>
                  <a:cubicBezTo>
                    <a:pt x="22514" y="1"/>
                    <a:pt x="22513" y="1"/>
                    <a:pt x="22512" y="1"/>
                  </a:cubicBezTo>
                  <a:close/>
                  <a:moveTo>
                    <a:pt x="4511" y="20258"/>
                  </a:moveTo>
                  <a:lnTo>
                    <a:pt x="4511" y="20258"/>
                  </a:lnTo>
                  <a:cubicBezTo>
                    <a:pt x="3903" y="20742"/>
                    <a:pt x="3061" y="23728"/>
                    <a:pt x="3783" y="28977"/>
                  </a:cubicBezTo>
                  <a:cubicBezTo>
                    <a:pt x="3926" y="30011"/>
                    <a:pt x="4128" y="31136"/>
                    <a:pt x="4408" y="32348"/>
                  </a:cubicBezTo>
                  <a:lnTo>
                    <a:pt x="7447" y="32348"/>
                  </a:lnTo>
                  <a:lnTo>
                    <a:pt x="7447" y="32161"/>
                  </a:lnTo>
                  <a:cubicBezTo>
                    <a:pt x="7144" y="31946"/>
                    <a:pt x="6871" y="31679"/>
                    <a:pt x="6628" y="31370"/>
                  </a:cubicBezTo>
                  <a:cubicBezTo>
                    <a:pt x="5965" y="30533"/>
                    <a:pt x="5503" y="29392"/>
                    <a:pt x="5184" y="28157"/>
                  </a:cubicBezTo>
                  <a:cubicBezTo>
                    <a:pt x="4261" y="24594"/>
                    <a:pt x="4511" y="20259"/>
                    <a:pt x="4511" y="20258"/>
                  </a:cubicBezTo>
                  <a:close/>
                  <a:moveTo>
                    <a:pt x="40592" y="20258"/>
                  </a:moveTo>
                  <a:cubicBezTo>
                    <a:pt x="40592" y="20259"/>
                    <a:pt x="40843" y="24594"/>
                    <a:pt x="39920" y="28157"/>
                  </a:cubicBezTo>
                  <a:cubicBezTo>
                    <a:pt x="39600" y="29392"/>
                    <a:pt x="39138" y="30533"/>
                    <a:pt x="38476" y="31370"/>
                  </a:cubicBezTo>
                  <a:cubicBezTo>
                    <a:pt x="38233" y="31679"/>
                    <a:pt x="37959" y="31946"/>
                    <a:pt x="37657" y="32161"/>
                  </a:cubicBezTo>
                  <a:lnTo>
                    <a:pt x="37657" y="32348"/>
                  </a:lnTo>
                  <a:lnTo>
                    <a:pt x="40696" y="32348"/>
                  </a:lnTo>
                  <a:cubicBezTo>
                    <a:pt x="40977" y="31136"/>
                    <a:pt x="41179" y="30011"/>
                    <a:pt x="41320" y="28977"/>
                  </a:cubicBezTo>
                  <a:cubicBezTo>
                    <a:pt x="42043" y="23728"/>
                    <a:pt x="41200" y="20742"/>
                    <a:pt x="40592" y="20258"/>
                  </a:cubicBezTo>
                  <a:close/>
                  <a:moveTo>
                    <a:pt x="12998" y="30272"/>
                  </a:moveTo>
                  <a:cubicBezTo>
                    <a:pt x="11848" y="30272"/>
                    <a:pt x="11190" y="31275"/>
                    <a:pt x="10768" y="32348"/>
                  </a:cubicBezTo>
                  <a:lnTo>
                    <a:pt x="10767" y="32348"/>
                  </a:lnTo>
                  <a:cubicBezTo>
                    <a:pt x="10601" y="32772"/>
                    <a:pt x="10470" y="33206"/>
                    <a:pt x="10360" y="33596"/>
                  </a:cubicBezTo>
                  <a:lnTo>
                    <a:pt x="10360" y="34490"/>
                  </a:lnTo>
                  <a:cubicBezTo>
                    <a:pt x="10576" y="34729"/>
                    <a:pt x="11095" y="35006"/>
                    <a:pt x="12340" y="35006"/>
                  </a:cubicBezTo>
                  <a:lnTo>
                    <a:pt x="32763" y="35006"/>
                  </a:lnTo>
                  <a:cubicBezTo>
                    <a:pt x="34010" y="35006"/>
                    <a:pt x="34527" y="34731"/>
                    <a:pt x="34743" y="34490"/>
                  </a:cubicBezTo>
                  <a:lnTo>
                    <a:pt x="34743" y="33596"/>
                  </a:lnTo>
                  <a:cubicBezTo>
                    <a:pt x="34633" y="33206"/>
                    <a:pt x="34502" y="32772"/>
                    <a:pt x="34336" y="32348"/>
                  </a:cubicBezTo>
                  <a:lnTo>
                    <a:pt x="34335" y="32348"/>
                  </a:lnTo>
                  <a:cubicBezTo>
                    <a:pt x="33913" y="31275"/>
                    <a:pt x="33255" y="30272"/>
                    <a:pt x="32105" y="30272"/>
                  </a:cubicBezTo>
                  <a:cubicBezTo>
                    <a:pt x="32096" y="30272"/>
                    <a:pt x="32086" y="30273"/>
                    <a:pt x="32076" y="30273"/>
                  </a:cubicBezTo>
                  <a:cubicBezTo>
                    <a:pt x="31228" y="30285"/>
                    <a:pt x="30345" y="30288"/>
                    <a:pt x="29556" y="30288"/>
                  </a:cubicBezTo>
                  <a:cubicBezTo>
                    <a:pt x="29061" y="30288"/>
                    <a:pt x="28603" y="30287"/>
                    <a:pt x="28212" y="30285"/>
                  </a:cubicBezTo>
                  <a:cubicBezTo>
                    <a:pt x="28210" y="31801"/>
                    <a:pt x="26982" y="33026"/>
                    <a:pt x="25468" y="33026"/>
                  </a:cubicBezTo>
                  <a:lnTo>
                    <a:pt x="19635" y="33026"/>
                  </a:lnTo>
                  <a:cubicBezTo>
                    <a:pt x="18120" y="33026"/>
                    <a:pt x="16893" y="31801"/>
                    <a:pt x="16891" y="30285"/>
                  </a:cubicBezTo>
                  <a:cubicBezTo>
                    <a:pt x="16501" y="30287"/>
                    <a:pt x="16042" y="30288"/>
                    <a:pt x="15547" y="30288"/>
                  </a:cubicBezTo>
                  <a:cubicBezTo>
                    <a:pt x="14758" y="30288"/>
                    <a:pt x="13876" y="30285"/>
                    <a:pt x="13027" y="30273"/>
                  </a:cubicBezTo>
                  <a:cubicBezTo>
                    <a:pt x="13017" y="30273"/>
                    <a:pt x="13008" y="30272"/>
                    <a:pt x="12998" y="3027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1"/>
            <p:cNvSpPr/>
            <p:nvPr/>
          </p:nvSpPr>
          <p:spPr>
            <a:xfrm>
              <a:off x="6937720" y="3631713"/>
              <a:ext cx="96490" cy="86212"/>
            </a:xfrm>
            <a:custGeom>
              <a:avLst/>
              <a:gdLst/>
              <a:ahLst/>
              <a:cxnLst/>
              <a:rect l="l" t="t" r="r" b="b"/>
              <a:pathLst>
                <a:path w="1981" h="1770" extrusionOk="0">
                  <a:moveTo>
                    <a:pt x="167" y="1"/>
                  </a:moveTo>
                  <a:cubicBezTo>
                    <a:pt x="1" y="268"/>
                    <a:pt x="32" y="668"/>
                    <a:pt x="32" y="668"/>
                  </a:cubicBezTo>
                  <a:cubicBezTo>
                    <a:pt x="297" y="1108"/>
                    <a:pt x="744" y="1378"/>
                    <a:pt x="1140" y="1539"/>
                  </a:cubicBezTo>
                  <a:cubicBezTo>
                    <a:pt x="1591" y="1724"/>
                    <a:pt x="1981" y="1769"/>
                    <a:pt x="1981" y="1769"/>
                  </a:cubicBezTo>
                  <a:cubicBezTo>
                    <a:pt x="1418" y="1537"/>
                    <a:pt x="1010" y="296"/>
                    <a:pt x="1010" y="296"/>
                  </a:cubicBezTo>
                  <a:cubicBezTo>
                    <a:pt x="980" y="299"/>
                    <a:pt x="951" y="301"/>
                    <a:pt x="922" y="301"/>
                  </a:cubicBezTo>
                  <a:cubicBezTo>
                    <a:pt x="499" y="301"/>
                    <a:pt x="167" y="1"/>
                    <a:pt x="167" y="1"/>
                  </a:cubicBezTo>
                  <a:close/>
                </a:path>
              </a:pathLst>
            </a:custGeom>
            <a:solidFill>
              <a:srgbClr val="FFC2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1"/>
            <p:cNvSpPr/>
            <p:nvPr/>
          </p:nvSpPr>
          <p:spPr>
            <a:xfrm>
              <a:off x="6884240" y="3423931"/>
              <a:ext cx="297408" cy="343778"/>
            </a:xfrm>
            <a:custGeom>
              <a:avLst/>
              <a:gdLst/>
              <a:ahLst/>
              <a:cxnLst/>
              <a:rect l="l" t="t" r="r" b="b"/>
              <a:pathLst>
                <a:path w="6106" h="7058" extrusionOk="0">
                  <a:moveTo>
                    <a:pt x="2299" y="754"/>
                  </a:moveTo>
                  <a:cubicBezTo>
                    <a:pt x="2870" y="754"/>
                    <a:pt x="3376" y="1030"/>
                    <a:pt x="3692" y="1453"/>
                  </a:cubicBezTo>
                  <a:cubicBezTo>
                    <a:pt x="3759" y="1543"/>
                    <a:pt x="3818" y="1638"/>
                    <a:pt x="3866" y="1738"/>
                  </a:cubicBezTo>
                  <a:cubicBezTo>
                    <a:pt x="3978" y="1967"/>
                    <a:pt x="4039" y="2223"/>
                    <a:pt x="4039" y="2493"/>
                  </a:cubicBezTo>
                  <a:cubicBezTo>
                    <a:pt x="4039" y="3454"/>
                    <a:pt x="3260" y="4232"/>
                    <a:pt x="2299" y="4232"/>
                  </a:cubicBezTo>
                  <a:lnTo>
                    <a:pt x="2290" y="4232"/>
                  </a:lnTo>
                  <a:cubicBezTo>
                    <a:pt x="1964" y="4230"/>
                    <a:pt x="1658" y="4140"/>
                    <a:pt x="1398" y="3980"/>
                  </a:cubicBezTo>
                  <a:cubicBezTo>
                    <a:pt x="896" y="3675"/>
                    <a:pt x="560" y="3123"/>
                    <a:pt x="560" y="2493"/>
                  </a:cubicBezTo>
                  <a:cubicBezTo>
                    <a:pt x="560" y="2162"/>
                    <a:pt x="652" y="1856"/>
                    <a:pt x="812" y="1591"/>
                  </a:cubicBezTo>
                  <a:cubicBezTo>
                    <a:pt x="1117" y="1091"/>
                    <a:pt x="1670" y="754"/>
                    <a:pt x="2299" y="754"/>
                  </a:cubicBezTo>
                  <a:close/>
                  <a:moveTo>
                    <a:pt x="1265" y="4267"/>
                  </a:moveTo>
                  <a:cubicBezTo>
                    <a:pt x="1265" y="4267"/>
                    <a:pt x="1597" y="4567"/>
                    <a:pt x="2020" y="4567"/>
                  </a:cubicBezTo>
                  <a:cubicBezTo>
                    <a:pt x="2049" y="4567"/>
                    <a:pt x="2078" y="4565"/>
                    <a:pt x="2108" y="4562"/>
                  </a:cubicBezTo>
                  <a:cubicBezTo>
                    <a:pt x="2108" y="4562"/>
                    <a:pt x="2516" y="5803"/>
                    <a:pt x="3079" y="6035"/>
                  </a:cubicBezTo>
                  <a:cubicBezTo>
                    <a:pt x="3079" y="6035"/>
                    <a:pt x="2689" y="5990"/>
                    <a:pt x="2238" y="5805"/>
                  </a:cubicBezTo>
                  <a:cubicBezTo>
                    <a:pt x="1842" y="5644"/>
                    <a:pt x="1395" y="5372"/>
                    <a:pt x="1130" y="4934"/>
                  </a:cubicBezTo>
                  <a:cubicBezTo>
                    <a:pt x="1130" y="4934"/>
                    <a:pt x="1099" y="4534"/>
                    <a:pt x="1265" y="4267"/>
                  </a:cubicBezTo>
                  <a:close/>
                  <a:moveTo>
                    <a:pt x="3942" y="3693"/>
                  </a:moveTo>
                  <a:cubicBezTo>
                    <a:pt x="3944" y="3693"/>
                    <a:pt x="5418" y="6370"/>
                    <a:pt x="4833" y="6370"/>
                  </a:cubicBezTo>
                  <a:cubicBezTo>
                    <a:pt x="4806" y="6370"/>
                    <a:pt x="4775" y="6365"/>
                    <a:pt x="4740" y="6353"/>
                  </a:cubicBezTo>
                  <a:cubicBezTo>
                    <a:pt x="3924" y="6087"/>
                    <a:pt x="2899" y="5826"/>
                    <a:pt x="2570" y="4517"/>
                  </a:cubicBezTo>
                  <a:cubicBezTo>
                    <a:pt x="2570" y="4517"/>
                    <a:pt x="3591" y="4275"/>
                    <a:pt x="3942" y="3693"/>
                  </a:cubicBezTo>
                  <a:close/>
                  <a:moveTo>
                    <a:pt x="1776" y="1"/>
                  </a:moveTo>
                  <a:cubicBezTo>
                    <a:pt x="1083" y="1"/>
                    <a:pt x="477" y="419"/>
                    <a:pt x="195" y="1248"/>
                  </a:cubicBezTo>
                  <a:cubicBezTo>
                    <a:pt x="36" y="1860"/>
                    <a:pt x="0" y="2589"/>
                    <a:pt x="53" y="3289"/>
                  </a:cubicBezTo>
                  <a:cubicBezTo>
                    <a:pt x="53" y="3289"/>
                    <a:pt x="491" y="5330"/>
                    <a:pt x="1470" y="5777"/>
                  </a:cubicBezTo>
                  <a:cubicBezTo>
                    <a:pt x="1639" y="5854"/>
                    <a:pt x="1872" y="5949"/>
                    <a:pt x="2143" y="6054"/>
                  </a:cubicBezTo>
                  <a:cubicBezTo>
                    <a:pt x="3269" y="6482"/>
                    <a:pt x="5062" y="7057"/>
                    <a:pt x="5673" y="7057"/>
                  </a:cubicBezTo>
                  <a:cubicBezTo>
                    <a:pt x="5774" y="7057"/>
                    <a:pt x="5843" y="7041"/>
                    <a:pt x="5870" y="7006"/>
                  </a:cubicBezTo>
                  <a:cubicBezTo>
                    <a:pt x="6105" y="6711"/>
                    <a:pt x="5688" y="5299"/>
                    <a:pt x="4550" y="2469"/>
                  </a:cubicBezTo>
                  <a:cubicBezTo>
                    <a:pt x="4385" y="2056"/>
                    <a:pt x="4190" y="1696"/>
                    <a:pt x="3974" y="1388"/>
                  </a:cubicBezTo>
                  <a:cubicBezTo>
                    <a:pt x="3327" y="461"/>
                    <a:pt x="2504" y="1"/>
                    <a:pt x="177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1"/>
            <p:cNvSpPr/>
            <p:nvPr/>
          </p:nvSpPr>
          <p:spPr>
            <a:xfrm>
              <a:off x="7009464" y="3603804"/>
              <a:ext cx="138719" cy="130439"/>
            </a:xfrm>
            <a:custGeom>
              <a:avLst/>
              <a:gdLst/>
              <a:ahLst/>
              <a:cxnLst/>
              <a:rect l="l" t="t" r="r" b="b"/>
              <a:pathLst>
                <a:path w="2848" h="2678" extrusionOk="0">
                  <a:moveTo>
                    <a:pt x="1373" y="0"/>
                  </a:moveTo>
                  <a:cubicBezTo>
                    <a:pt x="1020" y="582"/>
                    <a:pt x="0" y="824"/>
                    <a:pt x="0" y="824"/>
                  </a:cubicBezTo>
                  <a:cubicBezTo>
                    <a:pt x="330" y="2133"/>
                    <a:pt x="1353" y="2394"/>
                    <a:pt x="2169" y="2660"/>
                  </a:cubicBezTo>
                  <a:cubicBezTo>
                    <a:pt x="2204" y="2672"/>
                    <a:pt x="2235" y="2677"/>
                    <a:pt x="2262" y="2677"/>
                  </a:cubicBezTo>
                  <a:cubicBezTo>
                    <a:pt x="2847" y="2677"/>
                    <a:pt x="1373" y="0"/>
                    <a:pt x="13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1"/>
            <p:cNvSpPr/>
            <p:nvPr/>
          </p:nvSpPr>
          <p:spPr>
            <a:xfrm>
              <a:off x="6911516" y="3460656"/>
              <a:ext cx="169405" cy="169405"/>
            </a:xfrm>
            <a:custGeom>
              <a:avLst/>
              <a:gdLst/>
              <a:ahLst/>
              <a:cxnLst/>
              <a:rect l="l" t="t" r="r" b="b"/>
              <a:pathLst>
                <a:path w="3478" h="3478" extrusionOk="0">
                  <a:moveTo>
                    <a:pt x="1030" y="649"/>
                  </a:moveTo>
                  <a:cubicBezTo>
                    <a:pt x="1358" y="649"/>
                    <a:pt x="1626" y="901"/>
                    <a:pt x="1626" y="1209"/>
                  </a:cubicBezTo>
                  <a:lnTo>
                    <a:pt x="1626" y="1220"/>
                  </a:lnTo>
                  <a:cubicBezTo>
                    <a:pt x="1620" y="1527"/>
                    <a:pt x="1354" y="1772"/>
                    <a:pt x="1030" y="1772"/>
                  </a:cubicBezTo>
                  <a:cubicBezTo>
                    <a:pt x="701" y="1772"/>
                    <a:pt x="434" y="1520"/>
                    <a:pt x="434" y="1209"/>
                  </a:cubicBezTo>
                  <a:cubicBezTo>
                    <a:pt x="434" y="1095"/>
                    <a:pt x="471" y="984"/>
                    <a:pt x="536" y="895"/>
                  </a:cubicBezTo>
                  <a:cubicBezTo>
                    <a:pt x="643" y="747"/>
                    <a:pt x="824" y="649"/>
                    <a:pt x="1030" y="649"/>
                  </a:cubicBezTo>
                  <a:close/>
                  <a:moveTo>
                    <a:pt x="2551" y="737"/>
                  </a:moveTo>
                  <a:cubicBezTo>
                    <a:pt x="2778" y="737"/>
                    <a:pt x="2974" y="854"/>
                    <a:pt x="3076" y="1029"/>
                  </a:cubicBezTo>
                  <a:cubicBezTo>
                    <a:pt x="3121" y="1111"/>
                    <a:pt x="3146" y="1201"/>
                    <a:pt x="3146" y="1298"/>
                  </a:cubicBezTo>
                  <a:cubicBezTo>
                    <a:pt x="3146" y="1608"/>
                    <a:pt x="2881" y="1859"/>
                    <a:pt x="2551" y="1859"/>
                  </a:cubicBezTo>
                  <a:cubicBezTo>
                    <a:pt x="2222" y="1859"/>
                    <a:pt x="1955" y="1608"/>
                    <a:pt x="1955" y="1298"/>
                  </a:cubicBezTo>
                  <a:cubicBezTo>
                    <a:pt x="1955" y="1278"/>
                    <a:pt x="1956" y="1260"/>
                    <a:pt x="1958" y="1242"/>
                  </a:cubicBezTo>
                  <a:cubicBezTo>
                    <a:pt x="1989" y="957"/>
                    <a:pt x="2242" y="737"/>
                    <a:pt x="2551" y="737"/>
                  </a:cubicBezTo>
                  <a:close/>
                  <a:moveTo>
                    <a:pt x="1739" y="1948"/>
                  </a:moveTo>
                  <a:cubicBezTo>
                    <a:pt x="2068" y="1948"/>
                    <a:pt x="2335" y="2200"/>
                    <a:pt x="2335" y="2511"/>
                  </a:cubicBezTo>
                  <a:cubicBezTo>
                    <a:pt x="2335" y="2819"/>
                    <a:pt x="2068" y="3071"/>
                    <a:pt x="1739" y="3071"/>
                  </a:cubicBezTo>
                  <a:cubicBezTo>
                    <a:pt x="1409" y="3071"/>
                    <a:pt x="1144" y="2819"/>
                    <a:pt x="1144" y="2511"/>
                  </a:cubicBezTo>
                  <a:cubicBezTo>
                    <a:pt x="1144" y="2355"/>
                    <a:pt x="1210" y="2215"/>
                    <a:pt x="1317" y="2112"/>
                  </a:cubicBezTo>
                  <a:cubicBezTo>
                    <a:pt x="1425" y="2010"/>
                    <a:pt x="1575" y="1948"/>
                    <a:pt x="1739" y="1948"/>
                  </a:cubicBezTo>
                  <a:close/>
                  <a:moveTo>
                    <a:pt x="1739" y="0"/>
                  </a:moveTo>
                  <a:cubicBezTo>
                    <a:pt x="1110" y="0"/>
                    <a:pt x="557" y="335"/>
                    <a:pt x="252" y="837"/>
                  </a:cubicBezTo>
                  <a:cubicBezTo>
                    <a:pt x="91" y="1102"/>
                    <a:pt x="0" y="1408"/>
                    <a:pt x="0" y="1739"/>
                  </a:cubicBezTo>
                  <a:cubicBezTo>
                    <a:pt x="0" y="2368"/>
                    <a:pt x="336" y="2921"/>
                    <a:pt x="837" y="3226"/>
                  </a:cubicBezTo>
                  <a:cubicBezTo>
                    <a:pt x="1097" y="3384"/>
                    <a:pt x="1402" y="3476"/>
                    <a:pt x="1730" y="3478"/>
                  </a:cubicBezTo>
                  <a:lnTo>
                    <a:pt x="1739" y="3478"/>
                  </a:lnTo>
                  <a:cubicBezTo>
                    <a:pt x="2700" y="3478"/>
                    <a:pt x="3477" y="2699"/>
                    <a:pt x="3477" y="1739"/>
                  </a:cubicBezTo>
                  <a:cubicBezTo>
                    <a:pt x="3477" y="1469"/>
                    <a:pt x="3416" y="1212"/>
                    <a:pt x="3306" y="984"/>
                  </a:cubicBezTo>
                  <a:cubicBezTo>
                    <a:pt x="3258" y="884"/>
                    <a:pt x="3199" y="789"/>
                    <a:pt x="3132" y="699"/>
                  </a:cubicBezTo>
                  <a:cubicBezTo>
                    <a:pt x="2816" y="276"/>
                    <a:pt x="2310" y="0"/>
                    <a:pt x="17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1"/>
            <p:cNvSpPr/>
            <p:nvPr/>
          </p:nvSpPr>
          <p:spPr>
            <a:xfrm>
              <a:off x="6884289" y="3410878"/>
              <a:ext cx="310364" cy="384156"/>
            </a:xfrm>
            <a:custGeom>
              <a:avLst/>
              <a:gdLst/>
              <a:ahLst/>
              <a:cxnLst/>
              <a:rect l="l" t="t" r="r" b="b"/>
              <a:pathLst>
                <a:path w="6372" h="7887" extrusionOk="0">
                  <a:moveTo>
                    <a:pt x="5451" y="4389"/>
                  </a:moveTo>
                  <a:lnTo>
                    <a:pt x="5451" y="4389"/>
                  </a:lnTo>
                  <a:cubicBezTo>
                    <a:pt x="5516" y="4553"/>
                    <a:pt x="5581" y="4719"/>
                    <a:pt x="5648" y="4881"/>
                  </a:cubicBezTo>
                  <a:cubicBezTo>
                    <a:pt x="5581" y="4719"/>
                    <a:pt x="5516" y="4555"/>
                    <a:pt x="5451" y="4389"/>
                  </a:cubicBezTo>
                  <a:close/>
                  <a:moveTo>
                    <a:pt x="1775" y="269"/>
                  </a:moveTo>
                  <a:cubicBezTo>
                    <a:pt x="2502" y="269"/>
                    <a:pt x="3326" y="729"/>
                    <a:pt x="3973" y="1656"/>
                  </a:cubicBezTo>
                  <a:cubicBezTo>
                    <a:pt x="4189" y="1964"/>
                    <a:pt x="4384" y="2324"/>
                    <a:pt x="4549" y="2737"/>
                  </a:cubicBezTo>
                  <a:cubicBezTo>
                    <a:pt x="5687" y="5567"/>
                    <a:pt x="6104" y="6977"/>
                    <a:pt x="5869" y="7273"/>
                  </a:cubicBezTo>
                  <a:cubicBezTo>
                    <a:pt x="5842" y="7308"/>
                    <a:pt x="5772" y="7324"/>
                    <a:pt x="5670" y="7324"/>
                  </a:cubicBezTo>
                  <a:cubicBezTo>
                    <a:pt x="5059" y="7324"/>
                    <a:pt x="3269" y="6749"/>
                    <a:pt x="2142" y="6322"/>
                  </a:cubicBezTo>
                  <a:cubicBezTo>
                    <a:pt x="1871" y="6217"/>
                    <a:pt x="1638" y="6122"/>
                    <a:pt x="1469" y="6045"/>
                  </a:cubicBezTo>
                  <a:cubicBezTo>
                    <a:pt x="719" y="5701"/>
                    <a:pt x="285" y="4420"/>
                    <a:pt x="124" y="3842"/>
                  </a:cubicBezTo>
                  <a:cubicBezTo>
                    <a:pt x="104" y="3659"/>
                    <a:pt x="91" y="3473"/>
                    <a:pt x="83" y="3290"/>
                  </a:cubicBezTo>
                  <a:cubicBezTo>
                    <a:pt x="67" y="2822"/>
                    <a:pt x="84" y="2351"/>
                    <a:pt x="168" y="1892"/>
                  </a:cubicBezTo>
                  <a:cubicBezTo>
                    <a:pt x="220" y="1606"/>
                    <a:pt x="293" y="1319"/>
                    <a:pt x="409" y="1054"/>
                  </a:cubicBezTo>
                  <a:cubicBezTo>
                    <a:pt x="731" y="532"/>
                    <a:pt x="1226" y="269"/>
                    <a:pt x="1775" y="269"/>
                  </a:cubicBezTo>
                  <a:close/>
                  <a:moveTo>
                    <a:pt x="1680" y="0"/>
                  </a:moveTo>
                  <a:cubicBezTo>
                    <a:pt x="1503" y="0"/>
                    <a:pt x="1322" y="30"/>
                    <a:pt x="1157" y="104"/>
                  </a:cubicBezTo>
                  <a:cubicBezTo>
                    <a:pt x="934" y="201"/>
                    <a:pt x="746" y="365"/>
                    <a:pt x="600" y="556"/>
                  </a:cubicBezTo>
                  <a:cubicBezTo>
                    <a:pt x="310" y="943"/>
                    <a:pt x="176" y="1415"/>
                    <a:pt x="94" y="1879"/>
                  </a:cubicBezTo>
                  <a:cubicBezTo>
                    <a:pt x="12" y="2345"/>
                    <a:pt x="1" y="2820"/>
                    <a:pt x="19" y="3293"/>
                  </a:cubicBezTo>
                  <a:cubicBezTo>
                    <a:pt x="43" y="3763"/>
                    <a:pt x="101" y="4234"/>
                    <a:pt x="210" y="4693"/>
                  </a:cubicBezTo>
                  <a:cubicBezTo>
                    <a:pt x="262" y="4924"/>
                    <a:pt x="330" y="5150"/>
                    <a:pt x="415" y="5372"/>
                  </a:cubicBezTo>
                  <a:cubicBezTo>
                    <a:pt x="501" y="5591"/>
                    <a:pt x="601" y="5808"/>
                    <a:pt x="753" y="5995"/>
                  </a:cubicBezTo>
                  <a:cubicBezTo>
                    <a:pt x="823" y="6093"/>
                    <a:pt x="927" y="6163"/>
                    <a:pt x="1020" y="6231"/>
                  </a:cubicBezTo>
                  <a:cubicBezTo>
                    <a:pt x="1115" y="6300"/>
                    <a:pt x="1212" y="6367"/>
                    <a:pt x="1308" y="6433"/>
                  </a:cubicBezTo>
                  <a:cubicBezTo>
                    <a:pt x="1505" y="6565"/>
                    <a:pt x="1704" y="6690"/>
                    <a:pt x="1910" y="6804"/>
                  </a:cubicBezTo>
                  <a:cubicBezTo>
                    <a:pt x="2323" y="7033"/>
                    <a:pt x="2760" y="7215"/>
                    <a:pt x="3208" y="7360"/>
                  </a:cubicBezTo>
                  <a:cubicBezTo>
                    <a:pt x="3843" y="7565"/>
                    <a:pt x="4497" y="7698"/>
                    <a:pt x="5157" y="7790"/>
                  </a:cubicBezTo>
                  <a:cubicBezTo>
                    <a:pt x="5409" y="7825"/>
                    <a:pt x="5677" y="7857"/>
                    <a:pt x="5961" y="7885"/>
                  </a:cubicBezTo>
                  <a:lnTo>
                    <a:pt x="5987" y="7885"/>
                  </a:lnTo>
                  <a:cubicBezTo>
                    <a:pt x="5995" y="7885"/>
                    <a:pt x="6004" y="7886"/>
                    <a:pt x="6012" y="7886"/>
                  </a:cubicBezTo>
                  <a:cubicBezTo>
                    <a:pt x="6012" y="7886"/>
                    <a:pt x="6012" y="7886"/>
                    <a:pt x="6013" y="7886"/>
                  </a:cubicBezTo>
                  <a:lnTo>
                    <a:pt x="6013" y="7886"/>
                  </a:lnTo>
                  <a:cubicBezTo>
                    <a:pt x="6006" y="7886"/>
                    <a:pt x="6000" y="7886"/>
                    <a:pt x="5994" y="7886"/>
                  </a:cubicBezTo>
                  <a:cubicBezTo>
                    <a:pt x="5993" y="7886"/>
                    <a:pt x="5992" y="7886"/>
                    <a:pt x="5991" y="7886"/>
                  </a:cubicBezTo>
                  <a:lnTo>
                    <a:pt x="5991" y="7886"/>
                  </a:lnTo>
                  <a:cubicBezTo>
                    <a:pt x="5997" y="7887"/>
                    <a:pt x="6002" y="7887"/>
                    <a:pt x="6008" y="7887"/>
                  </a:cubicBezTo>
                  <a:cubicBezTo>
                    <a:pt x="6037" y="7887"/>
                    <a:pt x="6066" y="7883"/>
                    <a:pt x="6094" y="7876"/>
                  </a:cubicBezTo>
                  <a:lnTo>
                    <a:pt x="6094" y="7876"/>
                  </a:lnTo>
                  <a:cubicBezTo>
                    <a:pt x="6067" y="7882"/>
                    <a:pt x="6040" y="7886"/>
                    <a:pt x="6013" y="7886"/>
                  </a:cubicBezTo>
                  <a:lnTo>
                    <a:pt x="6013" y="7886"/>
                  </a:lnTo>
                  <a:cubicBezTo>
                    <a:pt x="6184" y="7877"/>
                    <a:pt x="6329" y="7746"/>
                    <a:pt x="6344" y="7568"/>
                  </a:cubicBezTo>
                  <a:cubicBezTo>
                    <a:pt x="6371" y="7240"/>
                    <a:pt x="6319" y="6634"/>
                    <a:pt x="5934" y="5595"/>
                  </a:cubicBezTo>
                  <a:lnTo>
                    <a:pt x="5932" y="5594"/>
                  </a:lnTo>
                  <a:cubicBezTo>
                    <a:pt x="5892" y="5485"/>
                    <a:pt x="5848" y="5372"/>
                    <a:pt x="5800" y="5253"/>
                  </a:cubicBezTo>
                  <a:lnTo>
                    <a:pt x="5800" y="5253"/>
                  </a:lnTo>
                  <a:cubicBezTo>
                    <a:pt x="5817" y="5294"/>
                    <a:pt x="5836" y="5335"/>
                    <a:pt x="5853" y="5376"/>
                  </a:cubicBezTo>
                  <a:cubicBezTo>
                    <a:pt x="6025" y="5813"/>
                    <a:pt x="6179" y="6258"/>
                    <a:pt x="6277" y="6719"/>
                  </a:cubicBezTo>
                  <a:cubicBezTo>
                    <a:pt x="6325" y="6948"/>
                    <a:pt x="6360" y="7181"/>
                    <a:pt x="6361" y="7417"/>
                  </a:cubicBezTo>
                  <a:cubicBezTo>
                    <a:pt x="6361" y="7531"/>
                    <a:pt x="6364" y="7659"/>
                    <a:pt x="6285" y="7752"/>
                  </a:cubicBezTo>
                  <a:cubicBezTo>
                    <a:pt x="6238" y="7814"/>
                    <a:pt x="6169" y="7857"/>
                    <a:pt x="6094" y="7876"/>
                  </a:cubicBezTo>
                  <a:lnTo>
                    <a:pt x="6094" y="7876"/>
                  </a:lnTo>
                  <a:cubicBezTo>
                    <a:pt x="6170" y="7858"/>
                    <a:pt x="6240" y="7815"/>
                    <a:pt x="6288" y="7753"/>
                  </a:cubicBezTo>
                  <a:cubicBezTo>
                    <a:pt x="6367" y="7660"/>
                    <a:pt x="6366" y="7531"/>
                    <a:pt x="6367" y="7417"/>
                  </a:cubicBezTo>
                  <a:cubicBezTo>
                    <a:pt x="6367" y="7181"/>
                    <a:pt x="6333" y="6946"/>
                    <a:pt x="6288" y="6716"/>
                  </a:cubicBezTo>
                  <a:cubicBezTo>
                    <a:pt x="6193" y="6255"/>
                    <a:pt x="6041" y="5807"/>
                    <a:pt x="5872" y="5369"/>
                  </a:cubicBezTo>
                  <a:cubicBezTo>
                    <a:pt x="5509" y="4501"/>
                    <a:pt x="5205" y="3611"/>
                    <a:pt x="4829" y="2746"/>
                  </a:cubicBezTo>
                  <a:cubicBezTo>
                    <a:pt x="4640" y="2314"/>
                    <a:pt x="4433" y="1889"/>
                    <a:pt x="4170" y="1496"/>
                  </a:cubicBezTo>
                  <a:cubicBezTo>
                    <a:pt x="3910" y="1103"/>
                    <a:pt x="3594" y="738"/>
                    <a:pt x="3201" y="470"/>
                  </a:cubicBezTo>
                  <a:cubicBezTo>
                    <a:pt x="2809" y="201"/>
                    <a:pt x="2343" y="34"/>
                    <a:pt x="1867" y="10"/>
                  </a:cubicBezTo>
                  <a:cubicBezTo>
                    <a:pt x="1805" y="4"/>
                    <a:pt x="1743" y="0"/>
                    <a:pt x="16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1"/>
            <p:cNvSpPr/>
            <p:nvPr/>
          </p:nvSpPr>
          <p:spPr>
            <a:xfrm>
              <a:off x="6995339" y="2803558"/>
              <a:ext cx="1415002" cy="620485"/>
            </a:xfrm>
            <a:custGeom>
              <a:avLst/>
              <a:gdLst/>
              <a:ahLst/>
              <a:cxnLst/>
              <a:rect l="l" t="t" r="r" b="b"/>
              <a:pathLst>
                <a:path w="29051" h="12739" extrusionOk="0">
                  <a:moveTo>
                    <a:pt x="9356" y="79"/>
                  </a:moveTo>
                  <a:lnTo>
                    <a:pt x="9356" y="79"/>
                  </a:lnTo>
                  <a:cubicBezTo>
                    <a:pt x="7086" y="164"/>
                    <a:pt x="4496" y="325"/>
                    <a:pt x="2691" y="635"/>
                  </a:cubicBezTo>
                  <a:lnTo>
                    <a:pt x="2691" y="636"/>
                  </a:lnTo>
                  <a:cubicBezTo>
                    <a:pt x="2691" y="636"/>
                    <a:pt x="312" y="2270"/>
                    <a:pt x="175" y="5613"/>
                  </a:cubicBezTo>
                  <a:cubicBezTo>
                    <a:pt x="122" y="6879"/>
                    <a:pt x="1" y="8208"/>
                    <a:pt x="63" y="9371"/>
                  </a:cubicBezTo>
                  <a:lnTo>
                    <a:pt x="9356" y="79"/>
                  </a:lnTo>
                  <a:close/>
                  <a:moveTo>
                    <a:pt x="15922" y="0"/>
                  </a:moveTo>
                  <a:lnTo>
                    <a:pt x="14234" y="1688"/>
                  </a:lnTo>
                  <a:lnTo>
                    <a:pt x="3185" y="12738"/>
                  </a:lnTo>
                  <a:lnTo>
                    <a:pt x="8433" y="12738"/>
                  </a:lnTo>
                  <a:lnTo>
                    <a:pt x="14233" y="6939"/>
                  </a:lnTo>
                  <a:lnTo>
                    <a:pt x="21005" y="167"/>
                  </a:lnTo>
                  <a:cubicBezTo>
                    <a:pt x="19104" y="61"/>
                    <a:pt x="17218" y="17"/>
                    <a:pt x="15922" y="0"/>
                  </a:cubicBezTo>
                  <a:close/>
                  <a:moveTo>
                    <a:pt x="27826" y="3388"/>
                  </a:moveTo>
                  <a:lnTo>
                    <a:pt x="18475" y="12738"/>
                  </a:lnTo>
                  <a:lnTo>
                    <a:pt x="25531" y="12738"/>
                  </a:lnTo>
                  <a:cubicBezTo>
                    <a:pt x="29050" y="12738"/>
                    <a:pt x="28430" y="8954"/>
                    <a:pt x="28293" y="5613"/>
                  </a:cubicBezTo>
                  <a:cubicBezTo>
                    <a:pt x="28259" y="4761"/>
                    <a:pt x="28078" y="4020"/>
                    <a:pt x="27826" y="33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1"/>
            <p:cNvSpPr/>
            <p:nvPr/>
          </p:nvSpPr>
          <p:spPr>
            <a:xfrm>
              <a:off x="6912246" y="2738535"/>
              <a:ext cx="1552746" cy="1066646"/>
            </a:xfrm>
            <a:custGeom>
              <a:avLst/>
              <a:gdLst/>
              <a:ahLst/>
              <a:cxnLst/>
              <a:rect l="l" t="t" r="r" b="b"/>
              <a:pathLst>
                <a:path w="31879" h="21899" extrusionOk="0">
                  <a:moveTo>
                    <a:pt x="16019" y="1321"/>
                  </a:moveTo>
                  <a:cubicBezTo>
                    <a:pt x="16835" y="1321"/>
                    <a:pt x="23798" y="1340"/>
                    <a:pt x="27483" y="1970"/>
                  </a:cubicBezTo>
                  <a:lnTo>
                    <a:pt x="27483" y="1971"/>
                  </a:lnTo>
                  <a:cubicBezTo>
                    <a:pt x="27483" y="1971"/>
                    <a:pt x="29862" y="3605"/>
                    <a:pt x="29999" y="6948"/>
                  </a:cubicBezTo>
                  <a:cubicBezTo>
                    <a:pt x="30136" y="10289"/>
                    <a:pt x="30756" y="14073"/>
                    <a:pt x="27237" y="14073"/>
                  </a:cubicBezTo>
                  <a:lnTo>
                    <a:pt x="4642" y="14073"/>
                  </a:lnTo>
                  <a:cubicBezTo>
                    <a:pt x="1123" y="14073"/>
                    <a:pt x="1745" y="10289"/>
                    <a:pt x="1881" y="6948"/>
                  </a:cubicBezTo>
                  <a:cubicBezTo>
                    <a:pt x="2018" y="3605"/>
                    <a:pt x="4397" y="1971"/>
                    <a:pt x="4397" y="1971"/>
                  </a:cubicBezTo>
                  <a:lnTo>
                    <a:pt x="4397" y="1970"/>
                  </a:lnTo>
                  <a:cubicBezTo>
                    <a:pt x="8081" y="1340"/>
                    <a:pt x="15046" y="1321"/>
                    <a:pt x="15862" y="1321"/>
                  </a:cubicBezTo>
                  <a:cubicBezTo>
                    <a:pt x="15913" y="1321"/>
                    <a:pt x="15940" y="1321"/>
                    <a:pt x="15940" y="1321"/>
                  </a:cubicBezTo>
                  <a:cubicBezTo>
                    <a:pt x="15940" y="1321"/>
                    <a:pt x="15967" y="1321"/>
                    <a:pt x="16019" y="1321"/>
                  </a:cubicBezTo>
                  <a:close/>
                  <a:moveTo>
                    <a:pt x="15940" y="1"/>
                  </a:moveTo>
                  <a:cubicBezTo>
                    <a:pt x="15940" y="1"/>
                    <a:pt x="7742" y="43"/>
                    <a:pt x="3980" y="2047"/>
                  </a:cubicBezTo>
                  <a:cubicBezTo>
                    <a:pt x="3796" y="2144"/>
                    <a:pt x="3623" y="2247"/>
                    <a:pt x="3462" y="2353"/>
                  </a:cubicBezTo>
                  <a:cubicBezTo>
                    <a:pt x="1" y="4659"/>
                    <a:pt x="721" y="13895"/>
                    <a:pt x="721" y="13895"/>
                  </a:cubicBezTo>
                  <a:cubicBezTo>
                    <a:pt x="844" y="13858"/>
                    <a:pt x="975" y="13839"/>
                    <a:pt x="1117" y="13839"/>
                  </a:cubicBezTo>
                  <a:cubicBezTo>
                    <a:pt x="1137" y="13839"/>
                    <a:pt x="1156" y="13839"/>
                    <a:pt x="1175" y="13840"/>
                  </a:cubicBezTo>
                  <a:cubicBezTo>
                    <a:pt x="1704" y="13863"/>
                    <a:pt x="2146" y="14010"/>
                    <a:pt x="2524" y="14247"/>
                  </a:cubicBezTo>
                  <a:cubicBezTo>
                    <a:pt x="3014" y="14557"/>
                    <a:pt x="3396" y="15017"/>
                    <a:pt x="3719" y="15563"/>
                  </a:cubicBezTo>
                  <a:cubicBezTo>
                    <a:pt x="4992" y="16140"/>
                    <a:pt x="15940" y="16565"/>
                    <a:pt x="15940" y="16565"/>
                  </a:cubicBezTo>
                  <a:cubicBezTo>
                    <a:pt x="15940" y="16565"/>
                    <a:pt x="26888" y="16140"/>
                    <a:pt x="28160" y="15563"/>
                  </a:cubicBezTo>
                  <a:cubicBezTo>
                    <a:pt x="28485" y="15017"/>
                    <a:pt x="28867" y="14557"/>
                    <a:pt x="29356" y="14247"/>
                  </a:cubicBezTo>
                  <a:cubicBezTo>
                    <a:pt x="29734" y="14010"/>
                    <a:pt x="30177" y="13863"/>
                    <a:pt x="30704" y="13840"/>
                  </a:cubicBezTo>
                  <a:cubicBezTo>
                    <a:pt x="30723" y="13839"/>
                    <a:pt x="30743" y="13839"/>
                    <a:pt x="30762" y="13839"/>
                  </a:cubicBezTo>
                  <a:cubicBezTo>
                    <a:pt x="30905" y="13839"/>
                    <a:pt x="31037" y="13858"/>
                    <a:pt x="31159" y="13895"/>
                  </a:cubicBezTo>
                  <a:cubicBezTo>
                    <a:pt x="31158" y="13895"/>
                    <a:pt x="31879" y="4659"/>
                    <a:pt x="28417" y="2353"/>
                  </a:cubicBezTo>
                  <a:cubicBezTo>
                    <a:pt x="28256" y="2247"/>
                    <a:pt x="28085" y="2144"/>
                    <a:pt x="27900" y="2047"/>
                  </a:cubicBezTo>
                  <a:cubicBezTo>
                    <a:pt x="24137" y="43"/>
                    <a:pt x="15940" y="1"/>
                    <a:pt x="15940" y="1"/>
                  </a:cubicBezTo>
                  <a:close/>
                  <a:moveTo>
                    <a:pt x="14352" y="16685"/>
                  </a:moveTo>
                  <a:cubicBezTo>
                    <a:pt x="13461" y="16685"/>
                    <a:pt x="12954" y="17964"/>
                    <a:pt x="13489" y="18858"/>
                  </a:cubicBezTo>
                  <a:lnTo>
                    <a:pt x="14986" y="21358"/>
                  </a:lnTo>
                  <a:cubicBezTo>
                    <a:pt x="15202" y="21719"/>
                    <a:pt x="15526" y="21899"/>
                    <a:pt x="15849" y="21899"/>
                  </a:cubicBezTo>
                  <a:cubicBezTo>
                    <a:pt x="16172" y="21899"/>
                    <a:pt x="16496" y="21719"/>
                    <a:pt x="16712" y="21358"/>
                  </a:cubicBezTo>
                  <a:lnTo>
                    <a:pt x="18210" y="18858"/>
                  </a:lnTo>
                  <a:cubicBezTo>
                    <a:pt x="18746" y="17964"/>
                    <a:pt x="18239" y="16685"/>
                    <a:pt x="17347" y="166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1"/>
            <p:cNvSpPr/>
            <p:nvPr/>
          </p:nvSpPr>
          <p:spPr>
            <a:xfrm>
              <a:off x="7543140" y="3296954"/>
              <a:ext cx="282211" cy="254058"/>
            </a:xfrm>
            <a:custGeom>
              <a:avLst/>
              <a:gdLst/>
              <a:ahLst/>
              <a:cxnLst/>
              <a:rect l="l" t="t" r="r" b="b"/>
              <a:pathLst>
                <a:path w="5794" h="5216" extrusionOk="0">
                  <a:moveTo>
                    <a:pt x="2896" y="1"/>
                  </a:moveTo>
                  <a:cubicBezTo>
                    <a:pt x="2573" y="1"/>
                    <a:pt x="2249" y="181"/>
                    <a:pt x="2033" y="542"/>
                  </a:cubicBezTo>
                  <a:lnTo>
                    <a:pt x="536" y="3042"/>
                  </a:lnTo>
                  <a:cubicBezTo>
                    <a:pt x="1" y="3937"/>
                    <a:pt x="508" y="5216"/>
                    <a:pt x="1399" y="5216"/>
                  </a:cubicBezTo>
                  <a:lnTo>
                    <a:pt x="4394" y="5216"/>
                  </a:lnTo>
                  <a:cubicBezTo>
                    <a:pt x="5286" y="5216"/>
                    <a:pt x="5793" y="3937"/>
                    <a:pt x="5257" y="3042"/>
                  </a:cubicBezTo>
                  <a:lnTo>
                    <a:pt x="3759" y="542"/>
                  </a:lnTo>
                  <a:cubicBezTo>
                    <a:pt x="3543" y="181"/>
                    <a:pt x="3219" y="1"/>
                    <a:pt x="2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1"/>
            <p:cNvSpPr/>
            <p:nvPr/>
          </p:nvSpPr>
          <p:spPr>
            <a:xfrm>
              <a:off x="7608065" y="3569563"/>
              <a:ext cx="157520" cy="150847"/>
            </a:xfrm>
            <a:custGeom>
              <a:avLst/>
              <a:gdLst/>
              <a:ahLst/>
              <a:cxnLst/>
              <a:rect l="l" t="t" r="r" b="b"/>
              <a:pathLst>
                <a:path w="3234" h="3097" extrusionOk="0">
                  <a:moveTo>
                    <a:pt x="1616" y="415"/>
                  </a:moveTo>
                  <a:cubicBezTo>
                    <a:pt x="2242" y="415"/>
                    <a:pt x="2750" y="922"/>
                    <a:pt x="2750" y="1548"/>
                  </a:cubicBezTo>
                  <a:cubicBezTo>
                    <a:pt x="2750" y="2174"/>
                    <a:pt x="2242" y="2682"/>
                    <a:pt x="1616" y="2682"/>
                  </a:cubicBezTo>
                  <a:cubicBezTo>
                    <a:pt x="990" y="2682"/>
                    <a:pt x="483" y="2174"/>
                    <a:pt x="483" y="1548"/>
                  </a:cubicBezTo>
                  <a:cubicBezTo>
                    <a:pt x="483" y="922"/>
                    <a:pt x="990" y="415"/>
                    <a:pt x="1616" y="415"/>
                  </a:cubicBezTo>
                  <a:close/>
                  <a:moveTo>
                    <a:pt x="1616" y="1"/>
                  </a:moveTo>
                  <a:cubicBezTo>
                    <a:pt x="724" y="1"/>
                    <a:pt x="1" y="693"/>
                    <a:pt x="1" y="1548"/>
                  </a:cubicBezTo>
                  <a:cubicBezTo>
                    <a:pt x="1" y="2403"/>
                    <a:pt x="724" y="3096"/>
                    <a:pt x="1616" y="3096"/>
                  </a:cubicBezTo>
                  <a:cubicBezTo>
                    <a:pt x="2509" y="3096"/>
                    <a:pt x="3233" y="2403"/>
                    <a:pt x="3233" y="1548"/>
                  </a:cubicBezTo>
                  <a:cubicBezTo>
                    <a:pt x="3233" y="693"/>
                    <a:pt x="2509" y="1"/>
                    <a:pt x="16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1"/>
            <p:cNvSpPr/>
            <p:nvPr/>
          </p:nvSpPr>
          <p:spPr>
            <a:xfrm>
              <a:off x="8342167" y="3631713"/>
              <a:ext cx="96490" cy="86212"/>
            </a:xfrm>
            <a:custGeom>
              <a:avLst/>
              <a:gdLst/>
              <a:ahLst/>
              <a:cxnLst/>
              <a:rect l="l" t="t" r="r" b="b"/>
              <a:pathLst>
                <a:path w="1981" h="1770" extrusionOk="0">
                  <a:moveTo>
                    <a:pt x="1814" y="1"/>
                  </a:moveTo>
                  <a:cubicBezTo>
                    <a:pt x="1814" y="1"/>
                    <a:pt x="1482" y="301"/>
                    <a:pt x="1059" y="301"/>
                  </a:cubicBezTo>
                  <a:cubicBezTo>
                    <a:pt x="1030" y="301"/>
                    <a:pt x="1001" y="299"/>
                    <a:pt x="971" y="296"/>
                  </a:cubicBezTo>
                  <a:cubicBezTo>
                    <a:pt x="971" y="296"/>
                    <a:pt x="563" y="1537"/>
                    <a:pt x="0" y="1769"/>
                  </a:cubicBezTo>
                  <a:cubicBezTo>
                    <a:pt x="0" y="1769"/>
                    <a:pt x="391" y="1724"/>
                    <a:pt x="841" y="1539"/>
                  </a:cubicBezTo>
                  <a:cubicBezTo>
                    <a:pt x="1239" y="1378"/>
                    <a:pt x="1684" y="1108"/>
                    <a:pt x="1951" y="668"/>
                  </a:cubicBezTo>
                  <a:cubicBezTo>
                    <a:pt x="1951" y="668"/>
                    <a:pt x="1981" y="268"/>
                    <a:pt x="1814" y="1"/>
                  </a:cubicBezTo>
                  <a:close/>
                </a:path>
              </a:pathLst>
            </a:custGeom>
            <a:solidFill>
              <a:srgbClr val="FFC2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1"/>
            <p:cNvSpPr/>
            <p:nvPr/>
          </p:nvSpPr>
          <p:spPr>
            <a:xfrm>
              <a:off x="8194782" y="3423980"/>
              <a:ext cx="297457" cy="343680"/>
            </a:xfrm>
            <a:custGeom>
              <a:avLst/>
              <a:gdLst/>
              <a:ahLst/>
              <a:cxnLst/>
              <a:rect l="l" t="t" r="r" b="b"/>
              <a:pathLst>
                <a:path w="6107" h="7056" extrusionOk="0">
                  <a:moveTo>
                    <a:pt x="3807" y="753"/>
                  </a:moveTo>
                  <a:cubicBezTo>
                    <a:pt x="4437" y="753"/>
                    <a:pt x="4988" y="1090"/>
                    <a:pt x="5294" y="1590"/>
                  </a:cubicBezTo>
                  <a:cubicBezTo>
                    <a:pt x="5455" y="1855"/>
                    <a:pt x="5545" y="2161"/>
                    <a:pt x="5545" y="2492"/>
                  </a:cubicBezTo>
                  <a:cubicBezTo>
                    <a:pt x="5545" y="3122"/>
                    <a:pt x="5209" y="3674"/>
                    <a:pt x="4708" y="3979"/>
                  </a:cubicBezTo>
                  <a:cubicBezTo>
                    <a:pt x="4448" y="4139"/>
                    <a:pt x="4143" y="4229"/>
                    <a:pt x="3815" y="4231"/>
                  </a:cubicBezTo>
                  <a:lnTo>
                    <a:pt x="3807" y="4231"/>
                  </a:lnTo>
                  <a:cubicBezTo>
                    <a:pt x="2845" y="4231"/>
                    <a:pt x="2068" y="3453"/>
                    <a:pt x="2068" y="2492"/>
                  </a:cubicBezTo>
                  <a:cubicBezTo>
                    <a:pt x="2068" y="2222"/>
                    <a:pt x="2129" y="1966"/>
                    <a:pt x="2241" y="1737"/>
                  </a:cubicBezTo>
                  <a:cubicBezTo>
                    <a:pt x="2287" y="1637"/>
                    <a:pt x="2347" y="1542"/>
                    <a:pt x="2414" y="1452"/>
                  </a:cubicBezTo>
                  <a:cubicBezTo>
                    <a:pt x="2730" y="1029"/>
                    <a:pt x="3236" y="753"/>
                    <a:pt x="3807" y="753"/>
                  </a:cubicBezTo>
                  <a:close/>
                  <a:moveTo>
                    <a:pt x="4840" y="4266"/>
                  </a:moveTo>
                  <a:cubicBezTo>
                    <a:pt x="5007" y="4533"/>
                    <a:pt x="4977" y="4933"/>
                    <a:pt x="4977" y="4933"/>
                  </a:cubicBezTo>
                  <a:cubicBezTo>
                    <a:pt x="4710" y="5371"/>
                    <a:pt x="4265" y="5643"/>
                    <a:pt x="3867" y="5804"/>
                  </a:cubicBezTo>
                  <a:cubicBezTo>
                    <a:pt x="3417" y="5989"/>
                    <a:pt x="3026" y="6034"/>
                    <a:pt x="3026" y="6034"/>
                  </a:cubicBezTo>
                  <a:cubicBezTo>
                    <a:pt x="3589" y="5802"/>
                    <a:pt x="3997" y="4561"/>
                    <a:pt x="3997" y="4561"/>
                  </a:cubicBezTo>
                  <a:cubicBezTo>
                    <a:pt x="4026" y="4564"/>
                    <a:pt x="4055" y="4565"/>
                    <a:pt x="4083" y="4565"/>
                  </a:cubicBezTo>
                  <a:cubicBezTo>
                    <a:pt x="4507" y="4565"/>
                    <a:pt x="4840" y="4266"/>
                    <a:pt x="4840" y="4266"/>
                  </a:cubicBezTo>
                  <a:close/>
                  <a:moveTo>
                    <a:pt x="2163" y="3692"/>
                  </a:moveTo>
                  <a:cubicBezTo>
                    <a:pt x="2515" y="4274"/>
                    <a:pt x="3535" y="4516"/>
                    <a:pt x="3535" y="4516"/>
                  </a:cubicBezTo>
                  <a:cubicBezTo>
                    <a:pt x="3206" y="5825"/>
                    <a:pt x="2181" y="6086"/>
                    <a:pt x="1366" y="6352"/>
                  </a:cubicBezTo>
                  <a:cubicBezTo>
                    <a:pt x="1330" y="6364"/>
                    <a:pt x="1299" y="6369"/>
                    <a:pt x="1273" y="6369"/>
                  </a:cubicBezTo>
                  <a:cubicBezTo>
                    <a:pt x="687" y="6369"/>
                    <a:pt x="2163" y="3692"/>
                    <a:pt x="2163" y="3692"/>
                  </a:cubicBezTo>
                  <a:close/>
                  <a:moveTo>
                    <a:pt x="4330" y="0"/>
                  </a:moveTo>
                  <a:cubicBezTo>
                    <a:pt x="3603" y="0"/>
                    <a:pt x="2779" y="460"/>
                    <a:pt x="2132" y="1387"/>
                  </a:cubicBezTo>
                  <a:cubicBezTo>
                    <a:pt x="1915" y="1695"/>
                    <a:pt x="1720" y="2055"/>
                    <a:pt x="1555" y="2468"/>
                  </a:cubicBezTo>
                  <a:cubicBezTo>
                    <a:pt x="417" y="5298"/>
                    <a:pt x="0" y="6710"/>
                    <a:pt x="235" y="7004"/>
                  </a:cubicBezTo>
                  <a:cubicBezTo>
                    <a:pt x="263" y="7039"/>
                    <a:pt x="332" y="7055"/>
                    <a:pt x="434" y="7055"/>
                  </a:cubicBezTo>
                  <a:cubicBezTo>
                    <a:pt x="1046" y="7055"/>
                    <a:pt x="2837" y="6480"/>
                    <a:pt x="3962" y="6053"/>
                  </a:cubicBezTo>
                  <a:cubicBezTo>
                    <a:pt x="4233" y="5948"/>
                    <a:pt x="4467" y="5853"/>
                    <a:pt x="4635" y="5776"/>
                  </a:cubicBezTo>
                  <a:cubicBezTo>
                    <a:pt x="5614" y="5327"/>
                    <a:pt x="6054" y="3288"/>
                    <a:pt x="6054" y="3288"/>
                  </a:cubicBezTo>
                  <a:cubicBezTo>
                    <a:pt x="6106" y="2588"/>
                    <a:pt x="6071" y="1859"/>
                    <a:pt x="5910" y="1247"/>
                  </a:cubicBezTo>
                  <a:cubicBezTo>
                    <a:pt x="5628" y="418"/>
                    <a:pt x="5023" y="0"/>
                    <a:pt x="433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1"/>
            <p:cNvSpPr/>
            <p:nvPr/>
          </p:nvSpPr>
          <p:spPr>
            <a:xfrm>
              <a:off x="8228243" y="3603804"/>
              <a:ext cx="138768" cy="130439"/>
            </a:xfrm>
            <a:custGeom>
              <a:avLst/>
              <a:gdLst/>
              <a:ahLst/>
              <a:cxnLst/>
              <a:rect l="l" t="t" r="r" b="b"/>
              <a:pathLst>
                <a:path w="2849" h="2678" extrusionOk="0">
                  <a:moveTo>
                    <a:pt x="1476" y="0"/>
                  </a:moveTo>
                  <a:cubicBezTo>
                    <a:pt x="1476" y="0"/>
                    <a:pt x="0" y="2677"/>
                    <a:pt x="586" y="2677"/>
                  </a:cubicBezTo>
                  <a:cubicBezTo>
                    <a:pt x="612" y="2677"/>
                    <a:pt x="643" y="2672"/>
                    <a:pt x="679" y="2660"/>
                  </a:cubicBezTo>
                  <a:cubicBezTo>
                    <a:pt x="1494" y="2394"/>
                    <a:pt x="2519" y="2133"/>
                    <a:pt x="2848" y="824"/>
                  </a:cubicBezTo>
                  <a:cubicBezTo>
                    <a:pt x="2848" y="824"/>
                    <a:pt x="1828" y="582"/>
                    <a:pt x="14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1"/>
            <p:cNvSpPr/>
            <p:nvPr/>
          </p:nvSpPr>
          <p:spPr>
            <a:xfrm>
              <a:off x="8295507" y="3460656"/>
              <a:ext cx="169405" cy="169405"/>
            </a:xfrm>
            <a:custGeom>
              <a:avLst/>
              <a:gdLst/>
              <a:ahLst/>
              <a:cxnLst/>
              <a:rect l="l" t="t" r="r" b="b"/>
              <a:pathLst>
                <a:path w="3478" h="3478" extrusionOk="0">
                  <a:moveTo>
                    <a:pt x="2448" y="649"/>
                  </a:moveTo>
                  <a:cubicBezTo>
                    <a:pt x="2653" y="649"/>
                    <a:pt x="2834" y="747"/>
                    <a:pt x="2943" y="895"/>
                  </a:cubicBezTo>
                  <a:cubicBezTo>
                    <a:pt x="3007" y="984"/>
                    <a:pt x="3043" y="1095"/>
                    <a:pt x="3043" y="1209"/>
                  </a:cubicBezTo>
                  <a:cubicBezTo>
                    <a:pt x="3043" y="1520"/>
                    <a:pt x="2776" y="1772"/>
                    <a:pt x="2448" y="1772"/>
                  </a:cubicBezTo>
                  <a:cubicBezTo>
                    <a:pt x="2123" y="1772"/>
                    <a:pt x="1859" y="1527"/>
                    <a:pt x="1852" y="1220"/>
                  </a:cubicBezTo>
                  <a:lnTo>
                    <a:pt x="1852" y="1209"/>
                  </a:lnTo>
                  <a:cubicBezTo>
                    <a:pt x="1852" y="899"/>
                    <a:pt x="2119" y="649"/>
                    <a:pt x="2448" y="649"/>
                  </a:cubicBezTo>
                  <a:close/>
                  <a:moveTo>
                    <a:pt x="926" y="737"/>
                  </a:moveTo>
                  <a:cubicBezTo>
                    <a:pt x="1235" y="737"/>
                    <a:pt x="1488" y="957"/>
                    <a:pt x="1520" y="1242"/>
                  </a:cubicBezTo>
                  <a:cubicBezTo>
                    <a:pt x="1521" y="1260"/>
                    <a:pt x="1522" y="1278"/>
                    <a:pt x="1522" y="1298"/>
                  </a:cubicBezTo>
                  <a:cubicBezTo>
                    <a:pt x="1522" y="1608"/>
                    <a:pt x="1255" y="1859"/>
                    <a:pt x="926" y="1859"/>
                  </a:cubicBezTo>
                  <a:cubicBezTo>
                    <a:pt x="598" y="1859"/>
                    <a:pt x="331" y="1608"/>
                    <a:pt x="331" y="1298"/>
                  </a:cubicBezTo>
                  <a:cubicBezTo>
                    <a:pt x="331" y="1201"/>
                    <a:pt x="356" y="1111"/>
                    <a:pt x="401" y="1029"/>
                  </a:cubicBezTo>
                  <a:cubicBezTo>
                    <a:pt x="503" y="854"/>
                    <a:pt x="700" y="737"/>
                    <a:pt x="926" y="737"/>
                  </a:cubicBezTo>
                  <a:close/>
                  <a:moveTo>
                    <a:pt x="1739" y="1948"/>
                  </a:moveTo>
                  <a:cubicBezTo>
                    <a:pt x="1903" y="1948"/>
                    <a:pt x="2052" y="2010"/>
                    <a:pt x="2161" y="2112"/>
                  </a:cubicBezTo>
                  <a:cubicBezTo>
                    <a:pt x="2267" y="2215"/>
                    <a:pt x="2335" y="2355"/>
                    <a:pt x="2335" y="2511"/>
                  </a:cubicBezTo>
                  <a:cubicBezTo>
                    <a:pt x="2335" y="2819"/>
                    <a:pt x="2068" y="3071"/>
                    <a:pt x="1739" y="3071"/>
                  </a:cubicBezTo>
                  <a:cubicBezTo>
                    <a:pt x="1409" y="3071"/>
                    <a:pt x="1142" y="2819"/>
                    <a:pt x="1142" y="2511"/>
                  </a:cubicBezTo>
                  <a:cubicBezTo>
                    <a:pt x="1142" y="2200"/>
                    <a:pt x="1409" y="1948"/>
                    <a:pt x="1739" y="1948"/>
                  </a:cubicBezTo>
                  <a:close/>
                  <a:moveTo>
                    <a:pt x="1739" y="0"/>
                  </a:moveTo>
                  <a:cubicBezTo>
                    <a:pt x="1168" y="0"/>
                    <a:pt x="662" y="275"/>
                    <a:pt x="345" y="699"/>
                  </a:cubicBezTo>
                  <a:cubicBezTo>
                    <a:pt x="279" y="789"/>
                    <a:pt x="219" y="882"/>
                    <a:pt x="171" y="984"/>
                  </a:cubicBezTo>
                  <a:cubicBezTo>
                    <a:pt x="61" y="1212"/>
                    <a:pt x="0" y="1469"/>
                    <a:pt x="0" y="1739"/>
                  </a:cubicBezTo>
                  <a:cubicBezTo>
                    <a:pt x="0" y="2700"/>
                    <a:pt x="777" y="3478"/>
                    <a:pt x="1739" y="3478"/>
                  </a:cubicBezTo>
                  <a:lnTo>
                    <a:pt x="1747" y="3478"/>
                  </a:lnTo>
                  <a:cubicBezTo>
                    <a:pt x="2075" y="3476"/>
                    <a:pt x="2380" y="3384"/>
                    <a:pt x="2640" y="3226"/>
                  </a:cubicBezTo>
                  <a:cubicBezTo>
                    <a:pt x="3141" y="2921"/>
                    <a:pt x="3477" y="2368"/>
                    <a:pt x="3477" y="1739"/>
                  </a:cubicBezTo>
                  <a:cubicBezTo>
                    <a:pt x="3477" y="1408"/>
                    <a:pt x="3387" y="1100"/>
                    <a:pt x="3226" y="837"/>
                  </a:cubicBezTo>
                  <a:cubicBezTo>
                    <a:pt x="2920" y="335"/>
                    <a:pt x="2368" y="0"/>
                    <a:pt x="17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1"/>
            <p:cNvSpPr/>
            <p:nvPr/>
          </p:nvSpPr>
          <p:spPr>
            <a:xfrm>
              <a:off x="8181777" y="3410878"/>
              <a:ext cx="310315" cy="384156"/>
            </a:xfrm>
            <a:custGeom>
              <a:avLst/>
              <a:gdLst/>
              <a:ahLst/>
              <a:cxnLst/>
              <a:rect l="l" t="t" r="r" b="b"/>
              <a:pathLst>
                <a:path w="6371" h="7887" extrusionOk="0">
                  <a:moveTo>
                    <a:pt x="920" y="4389"/>
                  </a:moveTo>
                  <a:cubicBezTo>
                    <a:pt x="855" y="4555"/>
                    <a:pt x="790" y="4719"/>
                    <a:pt x="724" y="4883"/>
                  </a:cubicBezTo>
                  <a:cubicBezTo>
                    <a:pt x="790" y="4719"/>
                    <a:pt x="855" y="4553"/>
                    <a:pt x="920" y="4389"/>
                  </a:cubicBezTo>
                  <a:close/>
                  <a:moveTo>
                    <a:pt x="4596" y="269"/>
                  </a:moveTo>
                  <a:cubicBezTo>
                    <a:pt x="5146" y="269"/>
                    <a:pt x="5640" y="532"/>
                    <a:pt x="5962" y="1054"/>
                  </a:cubicBezTo>
                  <a:cubicBezTo>
                    <a:pt x="6078" y="1319"/>
                    <a:pt x="6153" y="1606"/>
                    <a:pt x="6204" y="1892"/>
                  </a:cubicBezTo>
                  <a:cubicBezTo>
                    <a:pt x="6289" y="2351"/>
                    <a:pt x="6304" y="2822"/>
                    <a:pt x="6290" y="3290"/>
                  </a:cubicBezTo>
                  <a:cubicBezTo>
                    <a:pt x="6281" y="3475"/>
                    <a:pt x="6267" y="3659"/>
                    <a:pt x="6248" y="3842"/>
                  </a:cubicBezTo>
                  <a:cubicBezTo>
                    <a:pt x="6086" y="4420"/>
                    <a:pt x="5654" y="5701"/>
                    <a:pt x="4902" y="6045"/>
                  </a:cubicBezTo>
                  <a:cubicBezTo>
                    <a:pt x="4734" y="6122"/>
                    <a:pt x="4500" y="6217"/>
                    <a:pt x="4229" y="6322"/>
                  </a:cubicBezTo>
                  <a:cubicBezTo>
                    <a:pt x="3104" y="6749"/>
                    <a:pt x="1313" y="7324"/>
                    <a:pt x="701" y="7324"/>
                  </a:cubicBezTo>
                  <a:cubicBezTo>
                    <a:pt x="599" y="7324"/>
                    <a:pt x="530" y="7308"/>
                    <a:pt x="502" y="7273"/>
                  </a:cubicBezTo>
                  <a:cubicBezTo>
                    <a:pt x="267" y="6979"/>
                    <a:pt x="684" y="5567"/>
                    <a:pt x="1822" y="2737"/>
                  </a:cubicBezTo>
                  <a:cubicBezTo>
                    <a:pt x="1987" y="2324"/>
                    <a:pt x="2182" y="1964"/>
                    <a:pt x="2399" y="1656"/>
                  </a:cubicBezTo>
                  <a:cubicBezTo>
                    <a:pt x="3045" y="729"/>
                    <a:pt x="3869" y="269"/>
                    <a:pt x="4596" y="269"/>
                  </a:cubicBezTo>
                  <a:close/>
                  <a:moveTo>
                    <a:pt x="4691" y="0"/>
                  </a:moveTo>
                  <a:cubicBezTo>
                    <a:pt x="4628" y="0"/>
                    <a:pt x="4566" y="4"/>
                    <a:pt x="4505" y="10"/>
                  </a:cubicBezTo>
                  <a:cubicBezTo>
                    <a:pt x="4028" y="34"/>
                    <a:pt x="3562" y="201"/>
                    <a:pt x="3170" y="470"/>
                  </a:cubicBezTo>
                  <a:cubicBezTo>
                    <a:pt x="2777" y="738"/>
                    <a:pt x="2462" y="1103"/>
                    <a:pt x="2201" y="1496"/>
                  </a:cubicBezTo>
                  <a:cubicBezTo>
                    <a:pt x="1938" y="1889"/>
                    <a:pt x="1732" y="2316"/>
                    <a:pt x="1542" y="2747"/>
                  </a:cubicBezTo>
                  <a:cubicBezTo>
                    <a:pt x="1168" y="3611"/>
                    <a:pt x="864" y="4501"/>
                    <a:pt x="499" y="5369"/>
                  </a:cubicBezTo>
                  <a:cubicBezTo>
                    <a:pt x="331" y="5807"/>
                    <a:pt x="178" y="6255"/>
                    <a:pt x="83" y="6716"/>
                  </a:cubicBezTo>
                  <a:cubicBezTo>
                    <a:pt x="38" y="6946"/>
                    <a:pt x="4" y="7181"/>
                    <a:pt x="4" y="7417"/>
                  </a:cubicBezTo>
                  <a:cubicBezTo>
                    <a:pt x="6" y="7531"/>
                    <a:pt x="4" y="7660"/>
                    <a:pt x="83" y="7753"/>
                  </a:cubicBezTo>
                  <a:cubicBezTo>
                    <a:pt x="132" y="7816"/>
                    <a:pt x="204" y="7859"/>
                    <a:pt x="281" y="7877"/>
                  </a:cubicBezTo>
                  <a:lnTo>
                    <a:pt x="281" y="7877"/>
                  </a:lnTo>
                  <a:cubicBezTo>
                    <a:pt x="204" y="7858"/>
                    <a:pt x="134" y="7814"/>
                    <a:pt x="86" y="7752"/>
                  </a:cubicBezTo>
                  <a:cubicBezTo>
                    <a:pt x="7" y="7659"/>
                    <a:pt x="10" y="7531"/>
                    <a:pt x="10" y="7417"/>
                  </a:cubicBezTo>
                  <a:cubicBezTo>
                    <a:pt x="11" y="7181"/>
                    <a:pt x="47" y="6948"/>
                    <a:pt x="95" y="6719"/>
                  </a:cubicBezTo>
                  <a:cubicBezTo>
                    <a:pt x="192" y="6258"/>
                    <a:pt x="348" y="5813"/>
                    <a:pt x="519" y="5376"/>
                  </a:cubicBezTo>
                  <a:cubicBezTo>
                    <a:pt x="536" y="5335"/>
                    <a:pt x="554" y="5294"/>
                    <a:pt x="571" y="5253"/>
                  </a:cubicBezTo>
                  <a:lnTo>
                    <a:pt x="571" y="5253"/>
                  </a:lnTo>
                  <a:cubicBezTo>
                    <a:pt x="523" y="5372"/>
                    <a:pt x="479" y="5485"/>
                    <a:pt x="440" y="5594"/>
                  </a:cubicBezTo>
                  <a:lnTo>
                    <a:pt x="437" y="5595"/>
                  </a:lnTo>
                  <a:cubicBezTo>
                    <a:pt x="52" y="6634"/>
                    <a:pt x="0" y="7240"/>
                    <a:pt x="27" y="7570"/>
                  </a:cubicBezTo>
                  <a:cubicBezTo>
                    <a:pt x="43" y="7745"/>
                    <a:pt x="185" y="7876"/>
                    <a:pt x="355" y="7886"/>
                  </a:cubicBezTo>
                  <a:lnTo>
                    <a:pt x="355" y="7886"/>
                  </a:lnTo>
                  <a:cubicBezTo>
                    <a:pt x="357" y="7886"/>
                    <a:pt x="359" y="7886"/>
                    <a:pt x="360" y="7886"/>
                  </a:cubicBezTo>
                  <a:cubicBezTo>
                    <a:pt x="369" y="7886"/>
                    <a:pt x="377" y="7885"/>
                    <a:pt x="386" y="7885"/>
                  </a:cubicBezTo>
                  <a:lnTo>
                    <a:pt x="410" y="7885"/>
                  </a:lnTo>
                  <a:cubicBezTo>
                    <a:pt x="694" y="7857"/>
                    <a:pt x="963" y="7825"/>
                    <a:pt x="1216" y="7790"/>
                  </a:cubicBezTo>
                  <a:cubicBezTo>
                    <a:pt x="1874" y="7698"/>
                    <a:pt x="2529" y="7565"/>
                    <a:pt x="3163" y="7360"/>
                  </a:cubicBezTo>
                  <a:cubicBezTo>
                    <a:pt x="3611" y="7215"/>
                    <a:pt x="4048" y="7033"/>
                    <a:pt x="4461" y="6804"/>
                  </a:cubicBezTo>
                  <a:cubicBezTo>
                    <a:pt x="4667" y="6690"/>
                    <a:pt x="4867" y="6565"/>
                    <a:pt x="5063" y="6435"/>
                  </a:cubicBezTo>
                  <a:cubicBezTo>
                    <a:pt x="5159" y="6367"/>
                    <a:pt x="5257" y="6300"/>
                    <a:pt x="5351" y="6231"/>
                  </a:cubicBezTo>
                  <a:cubicBezTo>
                    <a:pt x="5445" y="6163"/>
                    <a:pt x="5548" y="6093"/>
                    <a:pt x="5619" y="5995"/>
                  </a:cubicBezTo>
                  <a:cubicBezTo>
                    <a:pt x="5770" y="5808"/>
                    <a:pt x="5870" y="5591"/>
                    <a:pt x="5956" y="5372"/>
                  </a:cubicBezTo>
                  <a:cubicBezTo>
                    <a:pt x="6041" y="5150"/>
                    <a:pt x="6109" y="4924"/>
                    <a:pt x="6161" y="4693"/>
                  </a:cubicBezTo>
                  <a:cubicBezTo>
                    <a:pt x="6270" y="4234"/>
                    <a:pt x="6328" y="3763"/>
                    <a:pt x="6354" y="3293"/>
                  </a:cubicBezTo>
                  <a:cubicBezTo>
                    <a:pt x="6371" y="2820"/>
                    <a:pt x="6359" y="2345"/>
                    <a:pt x="6277" y="1879"/>
                  </a:cubicBezTo>
                  <a:cubicBezTo>
                    <a:pt x="6195" y="1415"/>
                    <a:pt x="6061" y="943"/>
                    <a:pt x="5771" y="556"/>
                  </a:cubicBezTo>
                  <a:cubicBezTo>
                    <a:pt x="5626" y="365"/>
                    <a:pt x="5438" y="201"/>
                    <a:pt x="5214" y="104"/>
                  </a:cubicBezTo>
                  <a:cubicBezTo>
                    <a:pt x="5049" y="30"/>
                    <a:pt x="4869" y="0"/>
                    <a:pt x="4691" y="0"/>
                  </a:cubicBezTo>
                  <a:close/>
                  <a:moveTo>
                    <a:pt x="281" y="7877"/>
                  </a:moveTo>
                  <a:cubicBezTo>
                    <a:pt x="308" y="7883"/>
                    <a:pt x="336" y="7887"/>
                    <a:pt x="363" y="7887"/>
                  </a:cubicBezTo>
                  <a:cubicBezTo>
                    <a:pt x="369" y="7887"/>
                    <a:pt x="375" y="7887"/>
                    <a:pt x="380" y="7886"/>
                  </a:cubicBezTo>
                  <a:lnTo>
                    <a:pt x="380" y="7886"/>
                  </a:lnTo>
                  <a:cubicBezTo>
                    <a:pt x="378" y="7886"/>
                    <a:pt x="377" y="7886"/>
                    <a:pt x="375" y="7886"/>
                  </a:cubicBezTo>
                  <a:cubicBezTo>
                    <a:pt x="368" y="7886"/>
                    <a:pt x="361" y="7886"/>
                    <a:pt x="355" y="7886"/>
                  </a:cubicBezTo>
                  <a:lnTo>
                    <a:pt x="355" y="7886"/>
                  </a:lnTo>
                  <a:cubicBezTo>
                    <a:pt x="330" y="7885"/>
                    <a:pt x="305" y="7882"/>
                    <a:pt x="281" y="787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" name="Google Shape;774;p51"/>
          <p:cNvSpPr/>
          <p:nvPr/>
        </p:nvSpPr>
        <p:spPr>
          <a:xfrm>
            <a:off x="8350731" y="1638772"/>
            <a:ext cx="700953" cy="1563370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51"/>
          <p:cNvSpPr/>
          <p:nvPr/>
        </p:nvSpPr>
        <p:spPr>
          <a:xfrm>
            <a:off x="7949025" y="2074188"/>
            <a:ext cx="481763" cy="1074498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51"/>
          <p:cNvSpPr/>
          <p:nvPr/>
        </p:nvSpPr>
        <p:spPr>
          <a:xfrm>
            <a:off x="8213903" y="2619514"/>
            <a:ext cx="267723" cy="340840"/>
          </a:xfrm>
          <a:custGeom>
            <a:avLst/>
            <a:gdLst/>
            <a:ahLst/>
            <a:cxnLst/>
            <a:rect l="l" t="t" r="r" b="b"/>
            <a:pathLst>
              <a:path w="13635" h="17361" extrusionOk="0">
                <a:moveTo>
                  <a:pt x="5674" y="7715"/>
                </a:moveTo>
                <a:cubicBezTo>
                  <a:pt x="5914" y="7856"/>
                  <a:pt x="6189" y="7933"/>
                  <a:pt x="6468" y="7933"/>
                </a:cubicBezTo>
                <a:cubicBezTo>
                  <a:pt x="6593" y="7933"/>
                  <a:pt x="6717" y="7917"/>
                  <a:pt x="6840" y="7887"/>
                </a:cubicBezTo>
                <a:lnTo>
                  <a:pt x="6840" y="7887"/>
                </a:lnTo>
                <a:lnTo>
                  <a:pt x="6570" y="10464"/>
                </a:lnTo>
                <a:lnTo>
                  <a:pt x="5083" y="9260"/>
                </a:lnTo>
                <a:cubicBezTo>
                  <a:pt x="5415" y="9058"/>
                  <a:pt x="5620" y="8695"/>
                  <a:pt x="5620" y="8309"/>
                </a:cubicBezTo>
                <a:cubicBezTo>
                  <a:pt x="5620" y="8176"/>
                  <a:pt x="5592" y="8043"/>
                  <a:pt x="5543" y="7910"/>
                </a:cubicBezTo>
                <a:lnTo>
                  <a:pt x="5548" y="7910"/>
                </a:lnTo>
                <a:cubicBezTo>
                  <a:pt x="5598" y="7848"/>
                  <a:pt x="5639" y="7783"/>
                  <a:pt x="5674" y="7715"/>
                </a:cubicBezTo>
                <a:close/>
                <a:moveTo>
                  <a:pt x="6474" y="0"/>
                </a:moveTo>
                <a:cubicBezTo>
                  <a:pt x="5875" y="0"/>
                  <a:pt x="5304" y="345"/>
                  <a:pt x="5042" y="928"/>
                </a:cubicBezTo>
                <a:lnTo>
                  <a:pt x="5037" y="932"/>
                </a:lnTo>
                <a:cubicBezTo>
                  <a:pt x="4228" y="1015"/>
                  <a:pt x="3646" y="1698"/>
                  <a:pt x="3646" y="2474"/>
                </a:cubicBezTo>
                <a:cubicBezTo>
                  <a:pt x="3646" y="2586"/>
                  <a:pt x="3656" y="2696"/>
                  <a:pt x="3678" y="2808"/>
                </a:cubicBezTo>
                <a:lnTo>
                  <a:pt x="3673" y="2808"/>
                </a:lnTo>
                <a:cubicBezTo>
                  <a:pt x="3154" y="3275"/>
                  <a:pt x="3027" y="4005"/>
                  <a:pt x="3291" y="4600"/>
                </a:cubicBezTo>
                <a:cubicBezTo>
                  <a:pt x="3253" y="4596"/>
                  <a:pt x="3216" y="4593"/>
                  <a:pt x="3179" y="4593"/>
                </a:cubicBezTo>
                <a:cubicBezTo>
                  <a:pt x="2935" y="4593"/>
                  <a:pt x="2686" y="4676"/>
                  <a:pt x="2480" y="4843"/>
                </a:cubicBezTo>
                <a:cubicBezTo>
                  <a:pt x="2347" y="4792"/>
                  <a:pt x="2214" y="4771"/>
                  <a:pt x="2081" y="4771"/>
                </a:cubicBezTo>
                <a:cubicBezTo>
                  <a:pt x="1588" y="4771"/>
                  <a:pt x="1138" y="5092"/>
                  <a:pt x="1005" y="5596"/>
                </a:cubicBezTo>
                <a:cubicBezTo>
                  <a:pt x="501" y="5731"/>
                  <a:pt x="173" y="6184"/>
                  <a:pt x="173" y="6673"/>
                </a:cubicBezTo>
                <a:cubicBezTo>
                  <a:pt x="173" y="6806"/>
                  <a:pt x="201" y="6939"/>
                  <a:pt x="251" y="7072"/>
                </a:cubicBezTo>
                <a:cubicBezTo>
                  <a:pt x="84" y="7283"/>
                  <a:pt x="0" y="7527"/>
                  <a:pt x="0" y="7777"/>
                </a:cubicBezTo>
                <a:cubicBezTo>
                  <a:pt x="0" y="8138"/>
                  <a:pt x="178" y="8492"/>
                  <a:pt x="511" y="8709"/>
                </a:cubicBezTo>
                <a:cubicBezTo>
                  <a:pt x="472" y="9352"/>
                  <a:pt x="988" y="9879"/>
                  <a:pt x="1626" y="9879"/>
                </a:cubicBezTo>
                <a:lnTo>
                  <a:pt x="1681" y="9879"/>
                </a:lnTo>
                <a:cubicBezTo>
                  <a:pt x="1897" y="10211"/>
                  <a:pt x="2253" y="10389"/>
                  <a:pt x="2620" y="10389"/>
                </a:cubicBezTo>
                <a:cubicBezTo>
                  <a:pt x="2863" y="10389"/>
                  <a:pt x="3113" y="10306"/>
                  <a:pt x="3318" y="10139"/>
                </a:cubicBezTo>
                <a:cubicBezTo>
                  <a:pt x="3451" y="10189"/>
                  <a:pt x="3584" y="10211"/>
                  <a:pt x="3718" y="10211"/>
                </a:cubicBezTo>
                <a:cubicBezTo>
                  <a:pt x="4104" y="10211"/>
                  <a:pt x="4467" y="10011"/>
                  <a:pt x="4669" y="9677"/>
                </a:cubicBezTo>
                <a:lnTo>
                  <a:pt x="6423" y="11842"/>
                </a:lnTo>
                <a:lnTo>
                  <a:pt x="6426" y="11841"/>
                </a:lnTo>
                <a:lnTo>
                  <a:pt x="6426" y="11841"/>
                </a:lnTo>
                <a:lnTo>
                  <a:pt x="5846" y="17361"/>
                </a:lnTo>
                <a:lnTo>
                  <a:pt x="8654" y="17361"/>
                </a:lnTo>
                <a:lnTo>
                  <a:pt x="8207" y="13100"/>
                </a:lnTo>
                <a:lnTo>
                  <a:pt x="10015" y="10870"/>
                </a:lnTo>
                <a:cubicBezTo>
                  <a:pt x="10162" y="11120"/>
                  <a:pt x="10433" y="11271"/>
                  <a:pt x="10727" y="11271"/>
                </a:cubicBezTo>
                <a:cubicBezTo>
                  <a:pt x="10828" y="11271"/>
                  <a:pt x="10928" y="11254"/>
                  <a:pt x="11027" y="11215"/>
                </a:cubicBezTo>
                <a:cubicBezTo>
                  <a:pt x="11182" y="11343"/>
                  <a:pt x="11367" y="11403"/>
                  <a:pt x="11551" y="11403"/>
                </a:cubicBezTo>
                <a:cubicBezTo>
                  <a:pt x="11822" y="11403"/>
                  <a:pt x="12089" y="11271"/>
                  <a:pt x="12248" y="11027"/>
                </a:cubicBezTo>
                <a:lnTo>
                  <a:pt x="12248" y="11021"/>
                </a:lnTo>
                <a:lnTo>
                  <a:pt x="12252" y="11021"/>
                </a:lnTo>
                <a:cubicBezTo>
                  <a:pt x="12269" y="11022"/>
                  <a:pt x="12285" y="11023"/>
                  <a:pt x="12301" y="11023"/>
                </a:cubicBezTo>
                <a:cubicBezTo>
                  <a:pt x="12773" y="11023"/>
                  <a:pt x="13151" y="10627"/>
                  <a:pt x="13129" y="10150"/>
                </a:cubicBezTo>
                <a:lnTo>
                  <a:pt x="13129" y="10145"/>
                </a:lnTo>
                <a:cubicBezTo>
                  <a:pt x="13546" y="9879"/>
                  <a:pt x="13635" y="9308"/>
                  <a:pt x="13324" y="8925"/>
                </a:cubicBezTo>
                <a:lnTo>
                  <a:pt x="13318" y="8919"/>
                </a:lnTo>
                <a:cubicBezTo>
                  <a:pt x="13356" y="8819"/>
                  <a:pt x="13373" y="8720"/>
                  <a:pt x="13373" y="8620"/>
                </a:cubicBezTo>
                <a:cubicBezTo>
                  <a:pt x="13373" y="8254"/>
                  <a:pt x="13130" y="7916"/>
                  <a:pt x="12758" y="7815"/>
                </a:cubicBezTo>
                <a:cubicBezTo>
                  <a:pt x="12658" y="7438"/>
                  <a:pt x="12320" y="7201"/>
                  <a:pt x="11954" y="7201"/>
                </a:cubicBezTo>
                <a:cubicBezTo>
                  <a:pt x="11854" y="7201"/>
                  <a:pt x="11753" y="7216"/>
                  <a:pt x="11654" y="7256"/>
                </a:cubicBezTo>
                <a:cubicBezTo>
                  <a:pt x="11499" y="7128"/>
                  <a:pt x="11310" y="7066"/>
                  <a:pt x="11127" y="7066"/>
                </a:cubicBezTo>
                <a:cubicBezTo>
                  <a:pt x="10856" y="7066"/>
                  <a:pt x="10589" y="7201"/>
                  <a:pt x="10429" y="7449"/>
                </a:cubicBezTo>
                <a:cubicBezTo>
                  <a:pt x="10413" y="7448"/>
                  <a:pt x="10397" y="7448"/>
                  <a:pt x="10381" y="7448"/>
                </a:cubicBezTo>
                <a:cubicBezTo>
                  <a:pt x="9925" y="7448"/>
                  <a:pt x="9553" y="7820"/>
                  <a:pt x="9553" y="8276"/>
                </a:cubicBezTo>
                <a:lnTo>
                  <a:pt x="9553" y="8326"/>
                </a:lnTo>
                <a:cubicBezTo>
                  <a:pt x="9302" y="8487"/>
                  <a:pt x="9175" y="8753"/>
                  <a:pt x="9175" y="9025"/>
                </a:cubicBezTo>
                <a:cubicBezTo>
                  <a:pt x="9175" y="9208"/>
                  <a:pt x="9230" y="9396"/>
                  <a:pt x="9358" y="9551"/>
                </a:cubicBezTo>
                <a:cubicBezTo>
                  <a:pt x="9202" y="9954"/>
                  <a:pt x="9383" y="10399"/>
                  <a:pt x="9749" y="10590"/>
                </a:cubicBezTo>
                <a:lnTo>
                  <a:pt x="8092" y="12002"/>
                </a:lnTo>
                <a:lnTo>
                  <a:pt x="7661" y="7887"/>
                </a:lnTo>
                <a:lnTo>
                  <a:pt x="7661" y="7887"/>
                </a:lnTo>
                <a:cubicBezTo>
                  <a:pt x="7783" y="7917"/>
                  <a:pt x="7909" y="7931"/>
                  <a:pt x="8032" y="7931"/>
                </a:cubicBezTo>
                <a:cubicBezTo>
                  <a:pt x="8625" y="7931"/>
                  <a:pt x="9196" y="7593"/>
                  <a:pt x="9458" y="7005"/>
                </a:cubicBezTo>
                <a:cubicBezTo>
                  <a:pt x="10268" y="6922"/>
                  <a:pt x="10856" y="6235"/>
                  <a:pt x="10856" y="5458"/>
                </a:cubicBezTo>
                <a:cubicBezTo>
                  <a:pt x="10856" y="5353"/>
                  <a:pt x="10845" y="5241"/>
                  <a:pt x="10822" y="5131"/>
                </a:cubicBezTo>
                <a:lnTo>
                  <a:pt x="10822" y="5126"/>
                </a:lnTo>
                <a:cubicBezTo>
                  <a:pt x="11165" y="4815"/>
                  <a:pt x="11338" y="4393"/>
                  <a:pt x="11338" y="3967"/>
                </a:cubicBezTo>
                <a:cubicBezTo>
                  <a:pt x="11338" y="3545"/>
                  <a:pt x="11165" y="3117"/>
                  <a:pt x="10822" y="2808"/>
                </a:cubicBezTo>
                <a:cubicBezTo>
                  <a:pt x="10845" y="2696"/>
                  <a:pt x="10856" y="2586"/>
                  <a:pt x="10856" y="2480"/>
                </a:cubicBezTo>
                <a:cubicBezTo>
                  <a:pt x="10856" y="1698"/>
                  <a:pt x="10268" y="1015"/>
                  <a:pt x="9458" y="932"/>
                </a:cubicBezTo>
                <a:lnTo>
                  <a:pt x="9458" y="928"/>
                </a:lnTo>
                <a:cubicBezTo>
                  <a:pt x="9196" y="345"/>
                  <a:pt x="8620" y="0"/>
                  <a:pt x="8026" y="0"/>
                </a:cubicBezTo>
                <a:cubicBezTo>
                  <a:pt x="7760" y="0"/>
                  <a:pt x="7495" y="67"/>
                  <a:pt x="7250" y="211"/>
                </a:cubicBezTo>
                <a:cubicBezTo>
                  <a:pt x="7000" y="67"/>
                  <a:pt x="6734" y="0"/>
                  <a:pt x="64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51"/>
          <p:cNvSpPr/>
          <p:nvPr/>
        </p:nvSpPr>
        <p:spPr>
          <a:xfrm>
            <a:off x="4346675" y="3122425"/>
            <a:ext cx="1438201" cy="34081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51"/>
          <p:cNvSpPr/>
          <p:nvPr/>
        </p:nvSpPr>
        <p:spPr>
          <a:xfrm>
            <a:off x="6483038" y="1324945"/>
            <a:ext cx="1675785" cy="39713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51"/>
          <p:cNvSpPr/>
          <p:nvPr/>
        </p:nvSpPr>
        <p:spPr>
          <a:xfrm>
            <a:off x="263925" y="764545"/>
            <a:ext cx="1675785" cy="39713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/>
          <p:nvPr/>
        </p:nvSpPr>
        <p:spPr>
          <a:xfrm>
            <a:off x="1244250" y="539500"/>
            <a:ext cx="6655500" cy="20754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43"/>
          <p:cNvSpPr/>
          <p:nvPr/>
        </p:nvSpPr>
        <p:spPr>
          <a:xfrm flipH="1">
            <a:off x="6272576" y="3183275"/>
            <a:ext cx="1746824" cy="413970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43"/>
          <p:cNvSpPr/>
          <p:nvPr/>
        </p:nvSpPr>
        <p:spPr>
          <a:xfrm flipH="1">
            <a:off x="2156285" y="3189425"/>
            <a:ext cx="4751415" cy="1954206"/>
          </a:xfrm>
          <a:custGeom>
            <a:avLst/>
            <a:gdLst/>
            <a:ahLst/>
            <a:cxnLst/>
            <a:rect l="l" t="t" r="r" b="b"/>
            <a:pathLst>
              <a:path w="74532" h="47010" extrusionOk="0">
                <a:moveTo>
                  <a:pt x="54653" y="0"/>
                </a:moveTo>
                <a:cubicBezTo>
                  <a:pt x="53200" y="0"/>
                  <a:pt x="51847" y="308"/>
                  <a:pt x="50723" y="888"/>
                </a:cubicBezTo>
                <a:cubicBezTo>
                  <a:pt x="43140" y="4799"/>
                  <a:pt x="42201" y="11965"/>
                  <a:pt x="35079" y="12941"/>
                </a:cubicBezTo>
                <a:cubicBezTo>
                  <a:pt x="34640" y="13001"/>
                  <a:pt x="34220" y="13029"/>
                  <a:pt x="33817" y="13029"/>
                </a:cubicBezTo>
                <a:cubicBezTo>
                  <a:pt x="28008" y="13029"/>
                  <a:pt x="25638" y="7193"/>
                  <a:pt x="17704" y="7193"/>
                </a:cubicBezTo>
                <a:cubicBezTo>
                  <a:pt x="17261" y="7193"/>
                  <a:pt x="16800" y="7212"/>
                  <a:pt x="16321" y="7250"/>
                </a:cubicBezTo>
                <a:cubicBezTo>
                  <a:pt x="7445" y="7962"/>
                  <a:pt x="5255" y="19804"/>
                  <a:pt x="6743" y="26511"/>
                </a:cubicBezTo>
                <a:cubicBezTo>
                  <a:pt x="8230" y="33220"/>
                  <a:pt x="2193" y="31857"/>
                  <a:pt x="962" y="37812"/>
                </a:cubicBezTo>
                <a:cubicBezTo>
                  <a:pt x="1" y="42459"/>
                  <a:pt x="6264" y="47009"/>
                  <a:pt x="6264" y="47009"/>
                </a:cubicBezTo>
                <a:lnTo>
                  <a:pt x="65131" y="47009"/>
                </a:lnTo>
                <a:cubicBezTo>
                  <a:pt x="65131" y="47009"/>
                  <a:pt x="74486" y="44516"/>
                  <a:pt x="74509" y="34367"/>
                </a:cubicBezTo>
                <a:cubicBezTo>
                  <a:pt x="74532" y="24219"/>
                  <a:pt x="70861" y="24838"/>
                  <a:pt x="68203" y="13020"/>
                </a:cubicBezTo>
                <a:cubicBezTo>
                  <a:pt x="66134" y="3817"/>
                  <a:pt x="59769" y="0"/>
                  <a:pt x="546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43"/>
          <p:cNvSpPr/>
          <p:nvPr/>
        </p:nvSpPr>
        <p:spPr>
          <a:xfrm>
            <a:off x="2191350" y="3021550"/>
            <a:ext cx="5113688" cy="1633458"/>
          </a:xfrm>
          <a:custGeom>
            <a:avLst/>
            <a:gdLst/>
            <a:ahLst/>
            <a:cxnLst/>
            <a:rect l="l" t="t" r="r" b="b"/>
            <a:pathLst>
              <a:path w="79147" h="23371" extrusionOk="0">
                <a:moveTo>
                  <a:pt x="25160" y="0"/>
                </a:moveTo>
                <a:cubicBezTo>
                  <a:pt x="25105" y="0"/>
                  <a:pt x="25061" y="34"/>
                  <a:pt x="25061" y="75"/>
                </a:cubicBezTo>
                <a:cubicBezTo>
                  <a:pt x="25061" y="101"/>
                  <a:pt x="25078" y="122"/>
                  <a:pt x="25103" y="136"/>
                </a:cubicBezTo>
                <a:lnTo>
                  <a:pt x="24920" y="190"/>
                </a:lnTo>
                <a:lnTo>
                  <a:pt x="24920" y="219"/>
                </a:lnTo>
                <a:lnTo>
                  <a:pt x="25007" y="219"/>
                </a:lnTo>
                <a:lnTo>
                  <a:pt x="25007" y="337"/>
                </a:lnTo>
                <a:lnTo>
                  <a:pt x="24887" y="337"/>
                </a:lnTo>
                <a:lnTo>
                  <a:pt x="24887" y="364"/>
                </a:lnTo>
                <a:lnTo>
                  <a:pt x="25007" y="407"/>
                </a:lnTo>
                <a:lnTo>
                  <a:pt x="25007" y="1159"/>
                </a:lnTo>
                <a:lnTo>
                  <a:pt x="24920" y="1159"/>
                </a:lnTo>
                <a:lnTo>
                  <a:pt x="24920" y="1234"/>
                </a:lnTo>
                <a:lnTo>
                  <a:pt x="24944" y="1234"/>
                </a:lnTo>
                <a:lnTo>
                  <a:pt x="24944" y="1343"/>
                </a:lnTo>
                <a:lnTo>
                  <a:pt x="24824" y="1343"/>
                </a:lnTo>
                <a:lnTo>
                  <a:pt x="24824" y="1412"/>
                </a:lnTo>
                <a:cubicBezTo>
                  <a:pt x="24805" y="1410"/>
                  <a:pt x="24787" y="1408"/>
                  <a:pt x="24767" y="1408"/>
                </a:cubicBezTo>
                <a:cubicBezTo>
                  <a:pt x="24569" y="1408"/>
                  <a:pt x="24407" y="1545"/>
                  <a:pt x="24391" y="1719"/>
                </a:cubicBezTo>
                <a:lnTo>
                  <a:pt x="24332" y="1719"/>
                </a:lnTo>
                <a:lnTo>
                  <a:pt x="24332" y="2139"/>
                </a:lnTo>
                <a:lnTo>
                  <a:pt x="24135" y="2139"/>
                </a:lnTo>
                <a:lnTo>
                  <a:pt x="24135" y="2413"/>
                </a:lnTo>
                <a:lnTo>
                  <a:pt x="23653" y="2413"/>
                </a:lnTo>
                <a:lnTo>
                  <a:pt x="23653" y="2504"/>
                </a:lnTo>
                <a:lnTo>
                  <a:pt x="23540" y="2504"/>
                </a:lnTo>
                <a:lnTo>
                  <a:pt x="23540" y="13718"/>
                </a:lnTo>
                <a:lnTo>
                  <a:pt x="22822" y="13718"/>
                </a:lnTo>
                <a:lnTo>
                  <a:pt x="22822" y="13577"/>
                </a:lnTo>
                <a:lnTo>
                  <a:pt x="22603" y="13577"/>
                </a:lnTo>
                <a:lnTo>
                  <a:pt x="22603" y="13883"/>
                </a:lnTo>
                <a:lnTo>
                  <a:pt x="21947" y="13883"/>
                </a:lnTo>
                <a:lnTo>
                  <a:pt x="21947" y="16411"/>
                </a:lnTo>
                <a:lnTo>
                  <a:pt x="21666" y="16411"/>
                </a:lnTo>
                <a:lnTo>
                  <a:pt x="21666" y="15751"/>
                </a:lnTo>
                <a:lnTo>
                  <a:pt x="21773" y="15751"/>
                </a:lnTo>
                <a:lnTo>
                  <a:pt x="21773" y="15654"/>
                </a:lnTo>
                <a:lnTo>
                  <a:pt x="21703" y="15654"/>
                </a:lnTo>
                <a:lnTo>
                  <a:pt x="21703" y="15575"/>
                </a:lnTo>
                <a:lnTo>
                  <a:pt x="21403" y="15575"/>
                </a:lnTo>
                <a:lnTo>
                  <a:pt x="21403" y="15654"/>
                </a:lnTo>
                <a:lnTo>
                  <a:pt x="21238" y="15654"/>
                </a:lnTo>
                <a:lnTo>
                  <a:pt x="21238" y="15130"/>
                </a:lnTo>
                <a:lnTo>
                  <a:pt x="20693" y="15130"/>
                </a:lnTo>
                <a:lnTo>
                  <a:pt x="20693" y="15377"/>
                </a:lnTo>
                <a:lnTo>
                  <a:pt x="20319" y="15377"/>
                </a:lnTo>
                <a:lnTo>
                  <a:pt x="20319" y="15558"/>
                </a:lnTo>
                <a:lnTo>
                  <a:pt x="19984" y="15558"/>
                </a:lnTo>
                <a:lnTo>
                  <a:pt x="19984" y="15654"/>
                </a:lnTo>
                <a:lnTo>
                  <a:pt x="19708" y="15654"/>
                </a:lnTo>
                <a:lnTo>
                  <a:pt x="19708" y="15751"/>
                </a:lnTo>
                <a:lnTo>
                  <a:pt x="19884" y="15751"/>
                </a:lnTo>
                <a:lnTo>
                  <a:pt x="19884" y="16411"/>
                </a:lnTo>
                <a:lnTo>
                  <a:pt x="18538" y="16411"/>
                </a:lnTo>
                <a:lnTo>
                  <a:pt x="18538" y="17533"/>
                </a:lnTo>
                <a:lnTo>
                  <a:pt x="18252" y="17533"/>
                </a:lnTo>
                <a:lnTo>
                  <a:pt x="18252" y="16914"/>
                </a:lnTo>
                <a:lnTo>
                  <a:pt x="17745" y="16914"/>
                </a:lnTo>
                <a:lnTo>
                  <a:pt x="17745" y="12396"/>
                </a:lnTo>
                <a:lnTo>
                  <a:pt x="14182" y="12183"/>
                </a:lnTo>
                <a:lnTo>
                  <a:pt x="13462" y="12396"/>
                </a:lnTo>
                <a:lnTo>
                  <a:pt x="13462" y="16791"/>
                </a:lnTo>
                <a:lnTo>
                  <a:pt x="13300" y="16791"/>
                </a:lnTo>
                <a:lnTo>
                  <a:pt x="13300" y="4335"/>
                </a:lnTo>
                <a:lnTo>
                  <a:pt x="12584" y="4077"/>
                </a:lnTo>
                <a:lnTo>
                  <a:pt x="11718" y="4077"/>
                </a:lnTo>
                <a:lnTo>
                  <a:pt x="11718" y="4010"/>
                </a:lnTo>
                <a:lnTo>
                  <a:pt x="11447" y="4010"/>
                </a:lnTo>
                <a:lnTo>
                  <a:pt x="11447" y="3829"/>
                </a:lnTo>
                <a:lnTo>
                  <a:pt x="11403" y="3829"/>
                </a:lnTo>
                <a:lnTo>
                  <a:pt x="11403" y="4010"/>
                </a:lnTo>
                <a:lnTo>
                  <a:pt x="11398" y="4010"/>
                </a:lnTo>
                <a:lnTo>
                  <a:pt x="11398" y="4077"/>
                </a:lnTo>
                <a:lnTo>
                  <a:pt x="11281" y="4077"/>
                </a:lnTo>
                <a:lnTo>
                  <a:pt x="11281" y="3993"/>
                </a:lnTo>
                <a:lnTo>
                  <a:pt x="11150" y="3993"/>
                </a:lnTo>
                <a:lnTo>
                  <a:pt x="11150" y="4077"/>
                </a:lnTo>
                <a:lnTo>
                  <a:pt x="11145" y="4077"/>
                </a:lnTo>
                <a:lnTo>
                  <a:pt x="11145" y="3716"/>
                </a:lnTo>
                <a:lnTo>
                  <a:pt x="11114" y="3716"/>
                </a:lnTo>
                <a:lnTo>
                  <a:pt x="11114" y="4077"/>
                </a:lnTo>
                <a:lnTo>
                  <a:pt x="10998" y="4077"/>
                </a:lnTo>
                <a:lnTo>
                  <a:pt x="10998" y="4171"/>
                </a:lnTo>
                <a:lnTo>
                  <a:pt x="9848" y="4171"/>
                </a:lnTo>
                <a:lnTo>
                  <a:pt x="9848" y="4335"/>
                </a:lnTo>
                <a:lnTo>
                  <a:pt x="8728" y="4335"/>
                </a:lnTo>
                <a:lnTo>
                  <a:pt x="8728" y="4853"/>
                </a:lnTo>
                <a:lnTo>
                  <a:pt x="8511" y="5086"/>
                </a:lnTo>
                <a:lnTo>
                  <a:pt x="8511" y="8938"/>
                </a:lnTo>
                <a:lnTo>
                  <a:pt x="8293" y="8938"/>
                </a:lnTo>
                <a:lnTo>
                  <a:pt x="8293" y="12767"/>
                </a:lnTo>
                <a:lnTo>
                  <a:pt x="8013" y="12767"/>
                </a:lnTo>
                <a:lnTo>
                  <a:pt x="8013" y="14549"/>
                </a:lnTo>
                <a:lnTo>
                  <a:pt x="7667" y="14549"/>
                </a:lnTo>
                <a:lnTo>
                  <a:pt x="7667" y="10341"/>
                </a:lnTo>
                <a:lnTo>
                  <a:pt x="6635" y="10341"/>
                </a:lnTo>
                <a:lnTo>
                  <a:pt x="4666" y="10791"/>
                </a:lnTo>
                <a:lnTo>
                  <a:pt x="4666" y="14549"/>
                </a:lnTo>
                <a:lnTo>
                  <a:pt x="3773" y="14549"/>
                </a:lnTo>
                <a:lnTo>
                  <a:pt x="3773" y="14799"/>
                </a:lnTo>
                <a:lnTo>
                  <a:pt x="3028" y="14799"/>
                </a:lnTo>
                <a:lnTo>
                  <a:pt x="3028" y="15820"/>
                </a:lnTo>
                <a:lnTo>
                  <a:pt x="2807" y="15820"/>
                </a:lnTo>
                <a:lnTo>
                  <a:pt x="2807" y="15133"/>
                </a:lnTo>
                <a:lnTo>
                  <a:pt x="1072" y="15133"/>
                </a:lnTo>
                <a:lnTo>
                  <a:pt x="1072" y="17141"/>
                </a:lnTo>
                <a:lnTo>
                  <a:pt x="532" y="17141"/>
                </a:lnTo>
                <a:lnTo>
                  <a:pt x="532" y="18275"/>
                </a:lnTo>
                <a:lnTo>
                  <a:pt x="135" y="18275"/>
                </a:lnTo>
                <a:lnTo>
                  <a:pt x="135" y="18826"/>
                </a:lnTo>
                <a:lnTo>
                  <a:pt x="0" y="18826"/>
                </a:lnTo>
                <a:lnTo>
                  <a:pt x="0" y="23371"/>
                </a:lnTo>
                <a:lnTo>
                  <a:pt x="79146" y="23371"/>
                </a:lnTo>
                <a:lnTo>
                  <a:pt x="79146" y="19499"/>
                </a:lnTo>
                <a:lnTo>
                  <a:pt x="78722" y="19499"/>
                </a:lnTo>
                <a:lnTo>
                  <a:pt x="78722" y="19199"/>
                </a:lnTo>
                <a:lnTo>
                  <a:pt x="77474" y="19199"/>
                </a:lnTo>
                <a:lnTo>
                  <a:pt x="77474" y="19806"/>
                </a:lnTo>
                <a:lnTo>
                  <a:pt x="77261" y="19806"/>
                </a:lnTo>
                <a:lnTo>
                  <a:pt x="77261" y="18658"/>
                </a:lnTo>
                <a:lnTo>
                  <a:pt x="76944" y="18658"/>
                </a:lnTo>
                <a:lnTo>
                  <a:pt x="76944" y="18620"/>
                </a:lnTo>
                <a:lnTo>
                  <a:pt x="76877" y="18620"/>
                </a:lnTo>
                <a:lnTo>
                  <a:pt x="76877" y="18496"/>
                </a:lnTo>
                <a:lnTo>
                  <a:pt x="76678" y="18496"/>
                </a:lnTo>
                <a:lnTo>
                  <a:pt x="76678" y="18620"/>
                </a:lnTo>
                <a:lnTo>
                  <a:pt x="76564" y="18620"/>
                </a:lnTo>
                <a:lnTo>
                  <a:pt x="76564" y="18283"/>
                </a:lnTo>
                <a:lnTo>
                  <a:pt x="76227" y="18283"/>
                </a:lnTo>
                <a:lnTo>
                  <a:pt x="76227" y="17638"/>
                </a:lnTo>
                <a:lnTo>
                  <a:pt x="74835" y="17638"/>
                </a:lnTo>
                <a:lnTo>
                  <a:pt x="74835" y="16463"/>
                </a:lnTo>
                <a:lnTo>
                  <a:pt x="74374" y="16463"/>
                </a:lnTo>
                <a:lnTo>
                  <a:pt x="74374" y="16197"/>
                </a:lnTo>
                <a:lnTo>
                  <a:pt x="69840" y="16197"/>
                </a:lnTo>
                <a:lnTo>
                  <a:pt x="69840" y="4591"/>
                </a:lnTo>
                <a:lnTo>
                  <a:pt x="69566" y="4591"/>
                </a:lnTo>
                <a:lnTo>
                  <a:pt x="69566" y="4115"/>
                </a:lnTo>
                <a:lnTo>
                  <a:pt x="68910" y="4115"/>
                </a:lnTo>
                <a:lnTo>
                  <a:pt x="68910" y="3124"/>
                </a:lnTo>
                <a:lnTo>
                  <a:pt x="68313" y="3124"/>
                </a:lnTo>
                <a:lnTo>
                  <a:pt x="68313" y="2655"/>
                </a:lnTo>
                <a:lnTo>
                  <a:pt x="67704" y="2655"/>
                </a:lnTo>
                <a:lnTo>
                  <a:pt x="67704" y="1664"/>
                </a:lnTo>
                <a:lnTo>
                  <a:pt x="67581" y="1664"/>
                </a:lnTo>
                <a:lnTo>
                  <a:pt x="67581" y="1462"/>
                </a:lnTo>
                <a:lnTo>
                  <a:pt x="67166" y="1462"/>
                </a:lnTo>
                <a:lnTo>
                  <a:pt x="67166" y="1350"/>
                </a:lnTo>
                <a:lnTo>
                  <a:pt x="67457" y="1350"/>
                </a:lnTo>
                <a:lnTo>
                  <a:pt x="67457" y="1261"/>
                </a:lnTo>
                <a:lnTo>
                  <a:pt x="67166" y="1261"/>
                </a:lnTo>
                <a:lnTo>
                  <a:pt x="67166" y="867"/>
                </a:lnTo>
                <a:lnTo>
                  <a:pt x="67098" y="867"/>
                </a:lnTo>
                <a:lnTo>
                  <a:pt x="67098" y="1261"/>
                </a:lnTo>
                <a:lnTo>
                  <a:pt x="66807" y="1261"/>
                </a:lnTo>
                <a:lnTo>
                  <a:pt x="66807" y="1350"/>
                </a:lnTo>
                <a:lnTo>
                  <a:pt x="67098" y="1350"/>
                </a:lnTo>
                <a:lnTo>
                  <a:pt x="67098" y="1462"/>
                </a:lnTo>
                <a:lnTo>
                  <a:pt x="66684" y="1462"/>
                </a:lnTo>
                <a:lnTo>
                  <a:pt x="66684" y="1664"/>
                </a:lnTo>
                <a:lnTo>
                  <a:pt x="66561" y="1664"/>
                </a:lnTo>
                <a:lnTo>
                  <a:pt x="66561" y="2655"/>
                </a:lnTo>
                <a:lnTo>
                  <a:pt x="65950" y="2655"/>
                </a:lnTo>
                <a:lnTo>
                  <a:pt x="65950" y="3124"/>
                </a:lnTo>
                <a:lnTo>
                  <a:pt x="65355" y="3124"/>
                </a:lnTo>
                <a:lnTo>
                  <a:pt x="65355" y="4115"/>
                </a:lnTo>
                <a:lnTo>
                  <a:pt x="64699" y="4115"/>
                </a:lnTo>
                <a:lnTo>
                  <a:pt x="64699" y="4590"/>
                </a:lnTo>
                <a:lnTo>
                  <a:pt x="64423" y="4590"/>
                </a:lnTo>
                <a:lnTo>
                  <a:pt x="64423" y="11804"/>
                </a:lnTo>
                <a:lnTo>
                  <a:pt x="64251" y="11804"/>
                </a:lnTo>
                <a:lnTo>
                  <a:pt x="64251" y="11587"/>
                </a:lnTo>
                <a:lnTo>
                  <a:pt x="62839" y="11587"/>
                </a:lnTo>
                <a:lnTo>
                  <a:pt x="62839" y="4704"/>
                </a:lnTo>
                <a:lnTo>
                  <a:pt x="62839" y="4617"/>
                </a:lnTo>
                <a:lnTo>
                  <a:pt x="60990" y="4617"/>
                </a:lnTo>
                <a:lnTo>
                  <a:pt x="60990" y="4704"/>
                </a:lnTo>
                <a:lnTo>
                  <a:pt x="60820" y="4704"/>
                </a:lnTo>
                <a:lnTo>
                  <a:pt x="60820" y="4617"/>
                </a:lnTo>
                <a:lnTo>
                  <a:pt x="59555" y="4617"/>
                </a:lnTo>
                <a:lnTo>
                  <a:pt x="59555" y="4704"/>
                </a:lnTo>
                <a:lnTo>
                  <a:pt x="59387" y="4704"/>
                </a:lnTo>
                <a:lnTo>
                  <a:pt x="59387" y="4617"/>
                </a:lnTo>
                <a:lnTo>
                  <a:pt x="57537" y="4617"/>
                </a:lnTo>
                <a:lnTo>
                  <a:pt x="57537" y="4704"/>
                </a:lnTo>
                <a:lnTo>
                  <a:pt x="57537" y="11804"/>
                </a:lnTo>
                <a:lnTo>
                  <a:pt x="57051" y="11804"/>
                </a:lnTo>
                <a:lnTo>
                  <a:pt x="57051" y="19806"/>
                </a:lnTo>
                <a:lnTo>
                  <a:pt x="56802" y="19806"/>
                </a:lnTo>
                <a:lnTo>
                  <a:pt x="56802" y="16945"/>
                </a:lnTo>
                <a:lnTo>
                  <a:pt x="56526" y="16945"/>
                </a:lnTo>
                <a:lnTo>
                  <a:pt x="56526" y="12409"/>
                </a:lnTo>
                <a:lnTo>
                  <a:pt x="56150" y="12409"/>
                </a:lnTo>
                <a:lnTo>
                  <a:pt x="56150" y="12235"/>
                </a:lnTo>
                <a:lnTo>
                  <a:pt x="53319" y="12235"/>
                </a:lnTo>
                <a:lnTo>
                  <a:pt x="53319" y="11178"/>
                </a:lnTo>
                <a:lnTo>
                  <a:pt x="52056" y="11178"/>
                </a:lnTo>
                <a:lnTo>
                  <a:pt x="52056" y="11064"/>
                </a:lnTo>
                <a:lnTo>
                  <a:pt x="52098" y="11064"/>
                </a:lnTo>
                <a:lnTo>
                  <a:pt x="52098" y="10830"/>
                </a:lnTo>
                <a:lnTo>
                  <a:pt x="52056" y="10830"/>
                </a:lnTo>
                <a:lnTo>
                  <a:pt x="52056" y="10697"/>
                </a:lnTo>
                <a:lnTo>
                  <a:pt x="52098" y="10697"/>
                </a:lnTo>
                <a:lnTo>
                  <a:pt x="52098" y="10464"/>
                </a:lnTo>
                <a:lnTo>
                  <a:pt x="52056" y="10464"/>
                </a:lnTo>
                <a:lnTo>
                  <a:pt x="52056" y="10259"/>
                </a:lnTo>
                <a:lnTo>
                  <a:pt x="51743" y="10259"/>
                </a:lnTo>
                <a:lnTo>
                  <a:pt x="51743" y="10220"/>
                </a:lnTo>
                <a:lnTo>
                  <a:pt x="51723" y="10220"/>
                </a:lnTo>
                <a:lnTo>
                  <a:pt x="51723" y="10149"/>
                </a:lnTo>
                <a:lnTo>
                  <a:pt x="51743" y="10149"/>
                </a:lnTo>
                <a:lnTo>
                  <a:pt x="51743" y="10088"/>
                </a:lnTo>
                <a:lnTo>
                  <a:pt x="51643" y="10088"/>
                </a:lnTo>
                <a:lnTo>
                  <a:pt x="51643" y="10149"/>
                </a:lnTo>
                <a:lnTo>
                  <a:pt x="51663" y="10149"/>
                </a:lnTo>
                <a:lnTo>
                  <a:pt x="51663" y="10220"/>
                </a:lnTo>
                <a:lnTo>
                  <a:pt x="51643" y="10220"/>
                </a:lnTo>
                <a:lnTo>
                  <a:pt x="51643" y="10259"/>
                </a:lnTo>
                <a:lnTo>
                  <a:pt x="51547" y="10259"/>
                </a:lnTo>
                <a:lnTo>
                  <a:pt x="51547" y="10220"/>
                </a:lnTo>
                <a:lnTo>
                  <a:pt x="51527" y="10220"/>
                </a:lnTo>
                <a:lnTo>
                  <a:pt x="51527" y="10149"/>
                </a:lnTo>
                <a:lnTo>
                  <a:pt x="51547" y="10149"/>
                </a:lnTo>
                <a:lnTo>
                  <a:pt x="51547" y="10088"/>
                </a:lnTo>
                <a:lnTo>
                  <a:pt x="51446" y="10088"/>
                </a:lnTo>
                <a:lnTo>
                  <a:pt x="51446" y="10149"/>
                </a:lnTo>
                <a:lnTo>
                  <a:pt x="51465" y="10149"/>
                </a:lnTo>
                <a:lnTo>
                  <a:pt x="51465" y="10220"/>
                </a:lnTo>
                <a:lnTo>
                  <a:pt x="51446" y="10220"/>
                </a:lnTo>
                <a:lnTo>
                  <a:pt x="51446" y="10259"/>
                </a:lnTo>
                <a:lnTo>
                  <a:pt x="50905" y="10259"/>
                </a:lnTo>
                <a:lnTo>
                  <a:pt x="50905" y="10464"/>
                </a:lnTo>
                <a:lnTo>
                  <a:pt x="50860" y="10464"/>
                </a:lnTo>
                <a:lnTo>
                  <a:pt x="50860" y="10697"/>
                </a:lnTo>
                <a:lnTo>
                  <a:pt x="50905" y="10697"/>
                </a:lnTo>
                <a:lnTo>
                  <a:pt x="50905" y="10830"/>
                </a:lnTo>
                <a:lnTo>
                  <a:pt x="50860" y="10830"/>
                </a:lnTo>
                <a:lnTo>
                  <a:pt x="50860" y="11064"/>
                </a:lnTo>
                <a:lnTo>
                  <a:pt x="50905" y="11064"/>
                </a:lnTo>
                <a:lnTo>
                  <a:pt x="50905" y="11178"/>
                </a:lnTo>
                <a:lnTo>
                  <a:pt x="49612" y="11178"/>
                </a:lnTo>
                <a:lnTo>
                  <a:pt x="49612" y="16408"/>
                </a:lnTo>
                <a:lnTo>
                  <a:pt x="49099" y="16408"/>
                </a:lnTo>
                <a:lnTo>
                  <a:pt x="49099" y="18576"/>
                </a:lnTo>
                <a:lnTo>
                  <a:pt x="48874" y="18576"/>
                </a:lnTo>
                <a:lnTo>
                  <a:pt x="48874" y="19806"/>
                </a:lnTo>
                <a:lnTo>
                  <a:pt x="48489" y="19806"/>
                </a:lnTo>
                <a:lnTo>
                  <a:pt x="48489" y="19502"/>
                </a:lnTo>
                <a:lnTo>
                  <a:pt x="48573" y="19502"/>
                </a:lnTo>
                <a:lnTo>
                  <a:pt x="48573" y="19400"/>
                </a:lnTo>
                <a:lnTo>
                  <a:pt x="48489" y="19400"/>
                </a:lnTo>
                <a:lnTo>
                  <a:pt x="48489" y="19284"/>
                </a:lnTo>
                <a:lnTo>
                  <a:pt x="48573" y="19284"/>
                </a:lnTo>
                <a:lnTo>
                  <a:pt x="48573" y="19182"/>
                </a:lnTo>
                <a:lnTo>
                  <a:pt x="48489" y="19182"/>
                </a:lnTo>
                <a:lnTo>
                  <a:pt x="48489" y="19068"/>
                </a:lnTo>
                <a:lnTo>
                  <a:pt x="48573" y="19068"/>
                </a:lnTo>
                <a:lnTo>
                  <a:pt x="48573" y="18965"/>
                </a:lnTo>
                <a:lnTo>
                  <a:pt x="48489" y="18965"/>
                </a:lnTo>
                <a:lnTo>
                  <a:pt x="48489" y="18849"/>
                </a:lnTo>
                <a:lnTo>
                  <a:pt x="48573" y="18849"/>
                </a:lnTo>
                <a:lnTo>
                  <a:pt x="48573" y="18747"/>
                </a:lnTo>
                <a:lnTo>
                  <a:pt x="48489" y="18747"/>
                </a:lnTo>
                <a:lnTo>
                  <a:pt x="48489" y="18633"/>
                </a:lnTo>
                <a:lnTo>
                  <a:pt x="48573" y="18633"/>
                </a:lnTo>
                <a:lnTo>
                  <a:pt x="48573" y="18529"/>
                </a:lnTo>
                <a:lnTo>
                  <a:pt x="48489" y="18529"/>
                </a:lnTo>
                <a:lnTo>
                  <a:pt x="48489" y="18414"/>
                </a:lnTo>
                <a:lnTo>
                  <a:pt x="48573" y="18414"/>
                </a:lnTo>
                <a:lnTo>
                  <a:pt x="48573" y="18312"/>
                </a:lnTo>
                <a:lnTo>
                  <a:pt x="48489" y="18312"/>
                </a:lnTo>
                <a:lnTo>
                  <a:pt x="48489" y="18197"/>
                </a:lnTo>
                <a:lnTo>
                  <a:pt x="48573" y="18197"/>
                </a:lnTo>
                <a:lnTo>
                  <a:pt x="48573" y="18094"/>
                </a:lnTo>
                <a:lnTo>
                  <a:pt x="48489" y="18094"/>
                </a:lnTo>
                <a:lnTo>
                  <a:pt x="48489" y="17980"/>
                </a:lnTo>
                <a:lnTo>
                  <a:pt x="48573" y="17980"/>
                </a:lnTo>
                <a:lnTo>
                  <a:pt x="48573" y="17876"/>
                </a:lnTo>
                <a:lnTo>
                  <a:pt x="48489" y="17876"/>
                </a:lnTo>
                <a:lnTo>
                  <a:pt x="48489" y="17768"/>
                </a:lnTo>
                <a:lnTo>
                  <a:pt x="48218" y="17768"/>
                </a:lnTo>
                <a:lnTo>
                  <a:pt x="48218" y="17597"/>
                </a:lnTo>
                <a:lnTo>
                  <a:pt x="48161" y="17597"/>
                </a:lnTo>
                <a:lnTo>
                  <a:pt x="48161" y="17768"/>
                </a:lnTo>
                <a:lnTo>
                  <a:pt x="48017" y="17768"/>
                </a:lnTo>
                <a:lnTo>
                  <a:pt x="48017" y="17662"/>
                </a:lnTo>
                <a:lnTo>
                  <a:pt x="47859" y="17662"/>
                </a:lnTo>
                <a:lnTo>
                  <a:pt x="47859" y="15221"/>
                </a:lnTo>
                <a:lnTo>
                  <a:pt x="47983" y="15221"/>
                </a:lnTo>
                <a:lnTo>
                  <a:pt x="47983" y="14013"/>
                </a:lnTo>
                <a:lnTo>
                  <a:pt x="47859" y="14013"/>
                </a:lnTo>
                <a:lnTo>
                  <a:pt x="47859" y="13000"/>
                </a:lnTo>
                <a:lnTo>
                  <a:pt x="46738" y="13000"/>
                </a:lnTo>
                <a:lnTo>
                  <a:pt x="46738" y="12900"/>
                </a:lnTo>
                <a:lnTo>
                  <a:pt x="46776" y="12900"/>
                </a:lnTo>
                <a:lnTo>
                  <a:pt x="46776" y="12693"/>
                </a:lnTo>
                <a:lnTo>
                  <a:pt x="46738" y="12693"/>
                </a:lnTo>
                <a:lnTo>
                  <a:pt x="46738" y="12575"/>
                </a:lnTo>
                <a:lnTo>
                  <a:pt x="46776" y="12575"/>
                </a:lnTo>
                <a:lnTo>
                  <a:pt x="46776" y="12370"/>
                </a:lnTo>
                <a:lnTo>
                  <a:pt x="46738" y="12370"/>
                </a:lnTo>
                <a:lnTo>
                  <a:pt x="46738" y="12186"/>
                </a:lnTo>
                <a:lnTo>
                  <a:pt x="46462" y="12186"/>
                </a:lnTo>
                <a:lnTo>
                  <a:pt x="46462" y="12152"/>
                </a:lnTo>
                <a:lnTo>
                  <a:pt x="46444" y="12152"/>
                </a:lnTo>
                <a:lnTo>
                  <a:pt x="46444" y="12088"/>
                </a:lnTo>
                <a:lnTo>
                  <a:pt x="46462" y="12088"/>
                </a:lnTo>
                <a:lnTo>
                  <a:pt x="46462" y="12033"/>
                </a:lnTo>
                <a:lnTo>
                  <a:pt x="46372" y="12033"/>
                </a:lnTo>
                <a:lnTo>
                  <a:pt x="46372" y="12088"/>
                </a:lnTo>
                <a:lnTo>
                  <a:pt x="46389" y="12088"/>
                </a:lnTo>
                <a:lnTo>
                  <a:pt x="46389" y="12152"/>
                </a:lnTo>
                <a:lnTo>
                  <a:pt x="46372" y="12152"/>
                </a:lnTo>
                <a:lnTo>
                  <a:pt x="46372" y="12186"/>
                </a:lnTo>
                <a:lnTo>
                  <a:pt x="46287" y="12186"/>
                </a:lnTo>
                <a:lnTo>
                  <a:pt x="46287" y="12152"/>
                </a:lnTo>
                <a:lnTo>
                  <a:pt x="46270" y="12152"/>
                </a:lnTo>
                <a:lnTo>
                  <a:pt x="46270" y="12088"/>
                </a:lnTo>
                <a:lnTo>
                  <a:pt x="46287" y="12088"/>
                </a:lnTo>
                <a:lnTo>
                  <a:pt x="46287" y="12033"/>
                </a:lnTo>
                <a:lnTo>
                  <a:pt x="46198" y="12033"/>
                </a:lnTo>
                <a:lnTo>
                  <a:pt x="46198" y="12088"/>
                </a:lnTo>
                <a:lnTo>
                  <a:pt x="46215" y="12088"/>
                </a:lnTo>
                <a:lnTo>
                  <a:pt x="46215" y="12152"/>
                </a:lnTo>
                <a:lnTo>
                  <a:pt x="46198" y="12152"/>
                </a:lnTo>
                <a:lnTo>
                  <a:pt x="46198" y="12186"/>
                </a:lnTo>
                <a:lnTo>
                  <a:pt x="45718" y="12186"/>
                </a:lnTo>
                <a:lnTo>
                  <a:pt x="45718" y="12370"/>
                </a:lnTo>
                <a:lnTo>
                  <a:pt x="45678" y="12370"/>
                </a:lnTo>
                <a:lnTo>
                  <a:pt x="45678" y="12575"/>
                </a:lnTo>
                <a:lnTo>
                  <a:pt x="45718" y="12575"/>
                </a:lnTo>
                <a:lnTo>
                  <a:pt x="45718" y="12693"/>
                </a:lnTo>
                <a:lnTo>
                  <a:pt x="45678" y="12693"/>
                </a:lnTo>
                <a:lnTo>
                  <a:pt x="45678" y="12900"/>
                </a:lnTo>
                <a:lnTo>
                  <a:pt x="45718" y="12900"/>
                </a:lnTo>
                <a:lnTo>
                  <a:pt x="45718" y="13000"/>
                </a:lnTo>
                <a:lnTo>
                  <a:pt x="44573" y="13000"/>
                </a:lnTo>
                <a:lnTo>
                  <a:pt x="44573" y="13845"/>
                </a:lnTo>
                <a:lnTo>
                  <a:pt x="44098" y="13845"/>
                </a:lnTo>
                <a:lnTo>
                  <a:pt x="44098" y="13913"/>
                </a:lnTo>
                <a:lnTo>
                  <a:pt x="43983" y="13913"/>
                </a:lnTo>
                <a:lnTo>
                  <a:pt x="43983" y="13116"/>
                </a:lnTo>
                <a:lnTo>
                  <a:pt x="43654" y="13116"/>
                </a:lnTo>
                <a:lnTo>
                  <a:pt x="43654" y="12932"/>
                </a:lnTo>
                <a:lnTo>
                  <a:pt x="43621" y="12932"/>
                </a:lnTo>
                <a:lnTo>
                  <a:pt x="43621" y="13069"/>
                </a:lnTo>
                <a:lnTo>
                  <a:pt x="43436" y="13069"/>
                </a:lnTo>
                <a:lnTo>
                  <a:pt x="43436" y="13041"/>
                </a:lnTo>
                <a:lnTo>
                  <a:pt x="43206" y="13041"/>
                </a:lnTo>
                <a:lnTo>
                  <a:pt x="43206" y="13116"/>
                </a:lnTo>
                <a:lnTo>
                  <a:pt x="43079" y="13116"/>
                </a:lnTo>
                <a:lnTo>
                  <a:pt x="43079" y="13591"/>
                </a:lnTo>
                <a:lnTo>
                  <a:pt x="42356" y="13591"/>
                </a:lnTo>
                <a:lnTo>
                  <a:pt x="42356" y="13792"/>
                </a:lnTo>
                <a:lnTo>
                  <a:pt x="42307" y="13792"/>
                </a:lnTo>
                <a:lnTo>
                  <a:pt x="42307" y="13890"/>
                </a:lnTo>
                <a:lnTo>
                  <a:pt x="42041" y="13890"/>
                </a:lnTo>
                <a:lnTo>
                  <a:pt x="42041" y="14380"/>
                </a:lnTo>
                <a:lnTo>
                  <a:pt x="42041" y="15044"/>
                </a:lnTo>
                <a:lnTo>
                  <a:pt x="41945" y="15044"/>
                </a:lnTo>
                <a:lnTo>
                  <a:pt x="41945" y="15147"/>
                </a:lnTo>
                <a:lnTo>
                  <a:pt x="41696" y="15147"/>
                </a:lnTo>
                <a:lnTo>
                  <a:pt x="41696" y="14970"/>
                </a:lnTo>
                <a:lnTo>
                  <a:pt x="41583" y="14970"/>
                </a:lnTo>
                <a:lnTo>
                  <a:pt x="41583" y="14895"/>
                </a:lnTo>
                <a:lnTo>
                  <a:pt x="41573" y="14895"/>
                </a:lnTo>
                <a:lnTo>
                  <a:pt x="41573" y="14860"/>
                </a:lnTo>
                <a:lnTo>
                  <a:pt x="41467" y="14860"/>
                </a:lnTo>
                <a:lnTo>
                  <a:pt x="41467" y="14772"/>
                </a:lnTo>
                <a:lnTo>
                  <a:pt x="41442" y="14772"/>
                </a:lnTo>
                <a:lnTo>
                  <a:pt x="41442" y="14860"/>
                </a:lnTo>
                <a:lnTo>
                  <a:pt x="41193" y="14860"/>
                </a:lnTo>
                <a:lnTo>
                  <a:pt x="41193" y="14895"/>
                </a:lnTo>
                <a:lnTo>
                  <a:pt x="41025" y="14895"/>
                </a:lnTo>
                <a:lnTo>
                  <a:pt x="41025" y="14970"/>
                </a:lnTo>
                <a:lnTo>
                  <a:pt x="40759" y="14970"/>
                </a:lnTo>
                <a:lnTo>
                  <a:pt x="40759" y="14380"/>
                </a:lnTo>
                <a:lnTo>
                  <a:pt x="40759" y="13890"/>
                </a:lnTo>
                <a:lnTo>
                  <a:pt x="40495" y="13890"/>
                </a:lnTo>
                <a:lnTo>
                  <a:pt x="40495" y="13792"/>
                </a:lnTo>
                <a:lnTo>
                  <a:pt x="40445" y="13792"/>
                </a:lnTo>
                <a:lnTo>
                  <a:pt x="40445" y="13591"/>
                </a:lnTo>
                <a:lnTo>
                  <a:pt x="39723" y="13591"/>
                </a:lnTo>
                <a:lnTo>
                  <a:pt x="39723" y="13116"/>
                </a:lnTo>
                <a:lnTo>
                  <a:pt x="39596" y="13116"/>
                </a:lnTo>
                <a:lnTo>
                  <a:pt x="39596" y="13041"/>
                </a:lnTo>
                <a:lnTo>
                  <a:pt x="39365" y="13041"/>
                </a:lnTo>
                <a:lnTo>
                  <a:pt x="39365" y="13069"/>
                </a:lnTo>
                <a:lnTo>
                  <a:pt x="39180" y="13069"/>
                </a:lnTo>
                <a:lnTo>
                  <a:pt x="39180" y="12932"/>
                </a:lnTo>
                <a:lnTo>
                  <a:pt x="39146" y="12932"/>
                </a:lnTo>
                <a:lnTo>
                  <a:pt x="39146" y="13116"/>
                </a:lnTo>
                <a:lnTo>
                  <a:pt x="38818" y="13116"/>
                </a:lnTo>
                <a:lnTo>
                  <a:pt x="38818" y="13913"/>
                </a:lnTo>
                <a:lnTo>
                  <a:pt x="38704" y="13913"/>
                </a:lnTo>
                <a:lnTo>
                  <a:pt x="38704" y="13845"/>
                </a:lnTo>
                <a:lnTo>
                  <a:pt x="38230" y="13845"/>
                </a:lnTo>
                <a:lnTo>
                  <a:pt x="38230" y="13000"/>
                </a:lnTo>
                <a:lnTo>
                  <a:pt x="37084" y="13000"/>
                </a:lnTo>
                <a:lnTo>
                  <a:pt x="37084" y="12900"/>
                </a:lnTo>
                <a:lnTo>
                  <a:pt x="37122" y="12900"/>
                </a:lnTo>
                <a:lnTo>
                  <a:pt x="37122" y="12693"/>
                </a:lnTo>
                <a:lnTo>
                  <a:pt x="37084" y="12693"/>
                </a:lnTo>
                <a:lnTo>
                  <a:pt x="37084" y="12575"/>
                </a:lnTo>
                <a:lnTo>
                  <a:pt x="37122" y="12575"/>
                </a:lnTo>
                <a:lnTo>
                  <a:pt x="37122" y="12370"/>
                </a:lnTo>
                <a:lnTo>
                  <a:pt x="37084" y="12370"/>
                </a:lnTo>
                <a:lnTo>
                  <a:pt x="37084" y="12186"/>
                </a:lnTo>
                <a:lnTo>
                  <a:pt x="36603" y="12186"/>
                </a:lnTo>
                <a:lnTo>
                  <a:pt x="36603" y="12152"/>
                </a:lnTo>
                <a:lnTo>
                  <a:pt x="36587" y="12152"/>
                </a:lnTo>
                <a:lnTo>
                  <a:pt x="36587" y="12088"/>
                </a:lnTo>
                <a:lnTo>
                  <a:pt x="36603" y="12088"/>
                </a:lnTo>
                <a:lnTo>
                  <a:pt x="36603" y="12033"/>
                </a:lnTo>
                <a:lnTo>
                  <a:pt x="36514" y="12033"/>
                </a:lnTo>
                <a:lnTo>
                  <a:pt x="36514" y="12088"/>
                </a:lnTo>
                <a:lnTo>
                  <a:pt x="36531" y="12088"/>
                </a:lnTo>
                <a:lnTo>
                  <a:pt x="36531" y="12152"/>
                </a:lnTo>
                <a:lnTo>
                  <a:pt x="36514" y="12152"/>
                </a:lnTo>
                <a:lnTo>
                  <a:pt x="36514" y="12186"/>
                </a:lnTo>
                <a:lnTo>
                  <a:pt x="36430" y="12186"/>
                </a:lnTo>
                <a:lnTo>
                  <a:pt x="36430" y="12152"/>
                </a:lnTo>
                <a:lnTo>
                  <a:pt x="36413" y="12152"/>
                </a:lnTo>
                <a:lnTo>
                  <a:pt x="36413" y="12088"/>
                </a:lnTo>
                <a:lnTo>
                  <a:pt x="36430" y="12088"/>
                </a:lnTo>
                <a:lnTo>
                  <a:pt x="36430" y="12033"/>
                </a:lnTo>
                <a:lnTo>
                  <a:pt x="36341" y="12033"/>
                </a:lnTo>
                <a:lnTo>
                  <a:pt x="36341" y="12088"/>
                </a:lnTo>
                <a:lnTo>
                  <a:pt x="36356" y="12088"/>
                </a:lnTo>
                <a:lnTo>
                  <a:pt x="36356" y="12152"/>
                </a:lnTo>
                <a:lnTo>
                  <a:pt x="36341" y="12152"/>
                </a:lnTo>
                <a:lnTo>
                  <a:pt x="36341" y="12186"/>
                </a:lnTo>
                <a:lnTo>
                  <a:pt x="36064" y="12186"/>
                </a:lnTo>
                <a:lnTo>
                  <a:pt x="36064" y="12370"/>
                </a:lnTo>
                <a:lnTo>
                  <a:pt x="36025" y="12370"/>
                </a:lnTo>
                <a:lnTo>
                  <a:pt x="36025" y="12575"/>
                </a:lnTo>
                <a:lnTo>
                  <a:pt x="36064" y="12575"/>
                </a:lnTo>
                <a:lnTo>
                  <a:pt x="36064" y="12693"/>
                </a:lnTo>
                <a:lnTo>
                  <a:pt x="36025" y="12693"/>
                </a:lnTo>
                <a:lnTo>
                  <a:pt x="36025" y="12900"/>
                </a:lnTo>
                <a:lnTo>
                  <a:pt x="36064" y="12900"/>
                </a:lnTo>
                <a:lnTo>
                  <a:pt x="36064" y="13000"/>
                </a:lnTo>
                <a:lnTo>
                  <a:pt x="34943" y="13000"/>
                </a:lnTo>
                <a:lnTo>
                  <a:pt x="34943" y="14013"/>
                </a:lnTo>
                <a:lnTo>
                  <a:pt x="34818" y="14013"/>
                </a:lnTo>
                <a:lnTo>
                  <a:pt x="34818" y="15221"/>
                </a:lnTo>
                <a:lnTo>
                  <a:pt x="34943" y="15221"/>
                </a:lnTo>
                <a:lnTo>
                  <a:pt x="34943" y="18340"/>
                </a:lnTo>
                <a:lnTo>
                  <a:pt x="34794" y="18340"/>
                </a:lnTo>
                <a:lnTo>
                  <a:pt x="34794" y="18039"/>
                </a:lnTo>
                <a:lnTo>
                  <a:pt x="34452" y="18039"/>
                </a:lnTo>
                <a:lnTo>
                  <a:pt x="34452" y="17997"/>
                </a:lnTo>
                <a:lnTo>
                  <a:pt x="34527" y="17997"/>
                </a:lnTo>
                <a:lnTo>
                  <a:pt x="34527" y="17817"/>
                </a:lnTo>
                <a:lnTo>
                  <a:pt x="34452" y="17817"/>
                </a:lnTo>
                <a:lnTo>
                  <a:pt x="34452" y="17745"/>
                </a:lnTo>
                <a:lnTo>
                  <a:pt x="34527" y="17745"/>
                </a:lnTo>
                <a:lnTo>
                  <a:pt x="34527" y="17609"/>
                </a:lnTo>
                <a:lnTo>
                  <a:pt x="34318" y="17609"/>
                </a:lnTo>
                <a:lnTo>
                  <a:pt x="34318" y="4881"/>
                </a:lnTo>
                <a:lnTo>
                  <a:pt x="34424" y="4881"/>
                </a:lnTo>
                <a:lnTo>
                  <a:pt x="34424" y="4501"/>
                </a:lnTo>
                <a:lnTo>
                  <a:pt x="34169" y="4501"/>
                </a:lnTo>
                <a:lnTo>
                  <a:pt x="34169" y="4139"/>
                </a:lnTo>
                <a:lnTo>
                  <a:pt x="34143" y="4139"/>
                </a:lnTo>
                <a:lnTo>
                  <a:pt x="34143" y="4105"/>
                </a:lnTo>
                <a:lnTo>
                  <a:pt x="33933" y="4105"/>
                </a:lnTo>
                <a:lnTo>
                  <a:pt x="33933" y="4020"/>
                </a:lnTo>
                <a:lnTo>
                  <a:pt x="33857" y="4020"/>
                </a:lnTo>
                <a:lnTo>
                  <a:pt x="33857" y="3991"/>
                </a:lnTo>
                <a:lnTo>
                  <a:pt x="33774" y="3991"/>
                </a:lnTo>
                <a:lnTo>
                  <a:pt x="33774" y="3941"/>
                </a:lnTo>
                <a:lnTo>
                  <a:pt x="33457" y="3941"/>
                </a:lnTo>
                <a:lnTo>
                  <a:pt x="33457" y="4105"/>
                </a:lnTo>
                <a:lnTo>
                  <a:pt x="33365" y="4105"/>
                </a:lnTo>
                <a:lnTo>
                  <a:pt x="33365" y="4139"/>
                </a:lnTo>
                <a:lnTo>
                  <a:pt x="32968" y="4139"/>
                </a:lnTo>
                <a:lnTo>
                  <a:pt x="32968" y="4201"/>
                </a:lnTo>
                <a:lnTo>
                  <a:pt x="32732" y="4184"/>
                </a:lnTo>
                <a:lnTo>
                  <a:pt x="32732" y="4242"/>
                </a:lnTo>
                <a:lnTo>
                  <a:pt x="32627" y="4234"/>
                </a:lnTo>
                <a:lnTo>
                  <a:pt x="32579" y="974"/>
                </a:lnTo>
                <a:lnTo>
                  <a:pt x="32534" y="4228"/>
                </a:lnTo>
                <a:lnTo>
                  <a:pt x="32478" y="4224"/>
                </a:lnTo>
                <a:lnTo>
                  <a:pt x="32478" y="4051"/>
                </a:lnTo>
                <a:lnTo>
                  <a:pt x="32425" y="4051"/>
                </a:lnTo>
                <a:lnTo>
                  <a:pt x="32425" y="4220"/>
                </a:lnTo>
                <a:lnTo>
                  <a:pt x="32346" y="4214"/>
                </a:lnTo>
                <a:lnTo>
                  <a:pt x="32346" y="4307"/>
                </a:lnTo>
                <a:lnTo>
                  <a:pt x="32234" y="4307"/>
                </a:lnTo>
                <a:lnTo>
                  <a:pt x="32234" y="4263"/>
                </a:lnTo>
                <a:lnTo>
                  <a:pt x="32216" y="4263"/>
                </a:lnTo>
                <a:lnTo>
                  <a:pt x="32216" y="4101"/>
                </a:lnTo>
                <a:lnTo>
                  <a:pt x="32164" y="4101"/>
                </a:lnTo>
                <a:lnTo>
                  <a:pt x="32164" y="4263"/>
                </a:lnTo>
                <a:lnTo>
                  <a:pt x="31962" y="4263"/>
                </a:lnTo>
                <a:lnTo>
                  <a:pt x="31962" y="4337"/>
                </a:lnTo>
                <a:lnTo>
                  <a:pt x="31922" y="4337"/>
                </a:lnTo>
                <a:lnTo>
                  <a:pt x="31922" y="4170"/>
                </a:lnTo>
                <a:lnTo>
                  <a:pt x="31877" y="4170"/>
                </a:lnTo>
                <a:lnTo>
                  <a:pt x="31877" y="4337"/>
                </a:lnTo>
                <a:lnTo>
                  <a:pt x="31817" y="4337"/>
                </a:lnTo>
                <a:lnTo>
                  <a:pt x="31817" y="4382"/>
                </a:lnTo>
                <a:lnTo>
                  <a:pt x="31190" y="4382"/>
                </a:lnTo>
                <a:lnTo>
                  <a:pt x="31190" y="4446"/>
                </a:lnTo>
                <a:lnTo>
                  <a:pt x="30948" y="4446"/>
                </a:lnTo>
                <a:lnTo>
                  <a:pt x="30948" y="4532"/>
                </a:lnTo>
                <a:lnTo>
                  <a:pt x="30916" y="4532"/>
                </a:lnTo>
                <a:lnTo>
                  <a:pt x="30916" y="4501"/>
                </a:lnTo>
                <a:lnTo>
                  <a:pt x="30766" y="4501"/>
                </a:lnTo>
                <a:lnTo>
                  <a:pt x="30766" y="4851"/>
                </a:lnTo>
                <a:lnTo>
                  <a:pt x="30818" y="4851"/>
                </a:lnTo>
                <a:lnTo>
                  <a:pt x="30818" y="17609"/>
                </a:lnTo>
                <a:lnTo>
                  <a:pt x="30610" y="17609"/>
                </a:lnTo>
                <a:lnTo>
                  <a:pt x="30610" y="17745"/>
                </a:lnTo>
                <a:lnTo>
                  <a:pt x="30682" y="17745"/>
                </a:lnTo>
                <a:lnTo>
                  <a:pt x="30682" y="17792"/>
                </a:lnTo>
                <a:lnTo>
                  <a:pt x="30535" y="17792"/>
                </a:lnTo>
                <a:lnTo>
                  <a:pt x="30535" y="17386"/>
                </a:lnTo>
                <a:lnTo>
                  <a:pt x="29448" y="17386"/>
                </a:lnTo>
                <a:lnTo>
                  <a:pt x="29448" y="18538"/>
                </a:lnTo>
                <a:lnTo>
                  <a:pt x="29258" y="18538"/>
                </a:lnTo>
                <a:lnTo>
                  <a:pt x="29258" y="15987"/>
                </a:lnTo>
                <a:lnTo>
                  <a:pt x="29064" y="15987"/>
                </a:lnTo>
                <a:lnTo>
                  <a:pt x="29064" y="3434"/>
                </a:lnTo>
                <a:lnTo>
                  <a:pt x="28559" y="2816"/>
                </a:lnTo>
                <a:lnTo>
                  <a:pt x="28559" y="2505"/>
                </a:lnTo>
                <a:lnTo>
                  <a:pt x="28476" y="2505"/>
                </a:lnTo>
                <a:lnTo>
                  <a:pt x="28446" y="2468"/>
                </a:lnTo>
                <a:lnTo>
                  <a:pt x="28446" y="2413"/>
                </a:lnTo>
                <a:lnTo>
                  <a:pt x="28401" y="2413"/>
                </a:lnTo>
                <a:lnTo>
                  <a:pt x="27889" y="1790"/>
                </a:lnTo>
                <a:lnTo>
                  <a:pt x="27768" y="1790"/>
                </a:lnTo>
                <a:lnTo>
                  <a:pt x="27768" y="1719"/>
                </a:lnTo>
                <a:lnTo>
                  <a:pt x="27709" y="1719"/>
                </a:lnTo>
                <a:cubicBezTo>
                  <a:pt x="27693" y="1545"/>
                  <a:pt x="27530" y="1408"/>
                  <a:pt x="27331" y="1408"/>
                </a:cubicBezTo>
                <a:cubicBezTo>
                  <a:pt x="27316" y="1408"/>
                  <a:pt x="27301" y="1410"/>
                  <a:pt x="27286" y="1411"/>
                </a:cubicBezTo>
                <a:lnTo>
                  <a:pt x="27286" y="1015"/>
                </a:lnTo>
                <a:lnTo>
                  <a:pt x="27406" y="971"/>
                </a:lnTo>
                <a:lnTo>
                  <a:pt x="27406" y="945"/>
                </a:lnTo>
                <a:lnTo>
                  <a:pt x="27286" y="945"/>
                </a:lnTo>
                <a:lnTo>
                  <a:pt x="27286" y="827"/>
                </a:lnTo>
                <a:lnTo>
                  <a:pt x="27375" y="827"/>
                </a:lnTo>
                <a:lnTo>
                  <a:pt x="27375" y="798"/>
                </a:lnTo>
                <a:lnTo>
                  <a:pt x="27191" y="744"/>
                </a:lnTo>
                <a:cubicBezTo>
                  <a:pt x="27217" y="730"/>
                  <a:pt x="27234" y="707"/>
                  <a:pt x="27234" y="682"/>
                </a:cubicBezTo>
                <a:cubicBezTo>
                  <a:pt x="27234" y="641"/>
                  <a:pt x="27188" y="607"/>
                  <a:pt x="27133" y="607"/>
                </a:cubicBezTo>
                <a:cubicBezTo>
                  <a:pt x="27119" y="607"/>
                  <a:pt x="27105" y="610"/>
                  <a:pt x="27092" y="614"/>
                </a:cubicBezTo>
                <a:lnTo>
                  <a:pt x="27092" y="407"/>
                </a:lnTo>
                <a:lnTo>
                  <a:pt x="27212" y="364"/>
                </a:lnTo>
                <a:lnTo>
                  <a:pt x="27212" y="337"/>
                </a:lnTo>
                <a:lnTo>
                  <a:pt x="27092" y="337"/>
                </a:lnTo>
                <a:lnTo>
                  <a:pt x="27092" y="219"/>
                </a:lnTo>
                <a:lnTo>
                  <a:pt x="27181" y="219"/>
                </a:lnTo>
                <a:lnTo>
                  <a:pt x="27181" y="190"/>
                </a:lnTo>
                <a:lnTo>
                  <a:pt x="26996" y="136"/>
                </a:lnTo>
                <a:cubicBezTo>
                  <a:pt x="27022" y="122"/>
                  <a:pt x="27039" y="101"/>
                  <a:pt x="27039" y="75"/>
                </a:cubicBezTo>
                <a:cubicBezTo>
                  <a:pt x="27039" y="34"/>
                  <a:pt x="26995" y="0"/>
                  <a:pt x="26940" y="0"/>
                </a:cubicBezTo>
                <a:cubicBezTo>
                  <a:pt x="26884" y="0"/>
                  <a:pt x="26841" y="33"/>
                  <a:pt x="26841" y="75"/>
                </a:cubicBezTo>
                <a:cubicBezTo>
                  <a:pt x="26841" y="101"/>
                  <a:pt x="26858" y="122"/>
                  <a:pt x="26882" y="136"/>
                </a:cubicBezTo>
                <a:lnTo>
                  <a:pt x="26698" y="190"/>
                </a:lnTo>
                <a:lnTo>
                  <a:pt x="26698" y="219"/>
                </a:lnTo>
                <a:lnTo>
                  <a:pt x="26787" y="219"/>
                </a:lnTo>
                <a:lnTo>
                  <a:pt x="26787" y="243"/>
                </a:lnTo>
                <a:lnTo>
                  <a:pt x="26583" y="243"/>
                </a:lnTo>
                <a:lnTo>
                  <a:pt x="26583" y="211"/>
                </a:lnTo>
                <a:lnTo>
                  <a:pt x="26521" y="211"/>
                </a:lnTo>
                <a:lnTo>
                  <a:pt x="26521" y="178"/>
                </a:lnTo>
                <a:lnTo>
                  <a:pt x="26110" y="178"/>
                </a:lnTo>
                <a:lnTo>
                  <a:pt x="26110" y="211"/>
                </a:lnTo>
                <a:lnTo>
                  <a:pt x="25990" y="211"/>
                </a:lnTo>
                <a:lnTo>
                  <a:pt x="25990" y="178"/>
                </a:lnTo>
                <a:lnTo>
                  <a:pt x="25578" y="178"/>
                </a:lnTo>
                <a:lnTo>
                  <a:pt x="25578" y="211"/>
                </a:lnTo>
                <a:lnTo>
                  <a:pt x="25515" y="211"/>
                </a:lnTo>
                <a:lnTo>
                  <a:pt x="25515" y="243"/>
                </a:lnTo>
                <a:lnTo>
                  <a:pt x="25311" y="243"/>
                </a:lnTo>
                <a:lnTo>
                  <a:pt x="25311" y="219"/>
                </a:lnTo>
                <a:lnTo>
                  <a:pt x="25400" y="219"/>
                </a:lnTo>
                <a:lnTo>
                  <a:pt x="25400" y="190"/>
                </a:lnTo>
                <a:lnTo>
                  <a:pt x="25217" y="136"/>
                </a:lnTo>
                <a:cubicBezTo>
                  <a:pt x="25242" y="122"/>
                  <a:pt x="25259" y="101"/>
                  <a:pt x="25259" y="75"/>
                </a:cubicBezTo>
                <a:cubicBezTo>
                  <a:pt x="25259" y="34"/>
                  <a:pt x="25214" y="0"/>
                  <a:pt x="2516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43"/>
          <p:cNvSpPr/>
          <p:nvPr/>
        </p:nvSpPr>
        <p:spPr>
          <a:xfrm>
            <a:off x="1982324" y="4728046"/>
            <a:ext cx="5531782" cy="416028"/>
          </a:xfrm>
          <a:custGeom>
            <a:avLst/>
            <a:gdLst/>
            <a:ahLst/>
            <a:cxnLst/>
            <a:rect l="l" t="t" r="r" b="b"/>
            <a:pathLst>
              <a:path w="79147" h="7285" extrusionOk="0">
                <a:moveTo>
                  <a:pt x="0" y="1"/>
                </a:moveTo>
                <a:lnTo>
                  <a:pt x="0" y="7284"/>
                </a:lnTo>
                <a:lnTo>
                  <a:pt x="79146" y="7284"/>
                </a:lnTo>
                <a:lnTo>
                  <a:pt x="7914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43"/>
          <p:cNvSpPr/>
          <p:nvPr/>
        </p:nvSpPr>
        <p:spPr>
          <a:xfrm>
            <a:off x="2549676" y="4929119"/>
            <a:ext cx="4128301" cy="13877"/>
          </a:xfrm>
          <a:custGeom>
            <a:avLst/>
            <a:gdLst/>
            <a:ahLst/>
            <a:cxnLst/>
            <a:rect l="l" t="t" r="r" b="b"/>
            <a:pathLst>
              <a:path w="72290" h="243" extrusionOk="0">
                <a:moveTo>
                  <a:pt x="0" y="0"/>
                </a:moveTo>
                <a:lnTo>
                  <a:pt x="0" y="242"/>
                </a:lnTo>
                <a:lnTo>
                  <a:pt x="4699" y="242"/>
                </a:lnTo>
                <a:lnTo>
                  <a:pt x="4699" y="0"/>
                </a:lnTo>
                <a:close/>
                <a:moveTo>
                  <a:pt x="9656" y="0"/>
                </a:moveTo>
                <a:lnTo>
                  <a:pt x="9656" y="242"/>
                </a:lnTo>
                <a:lnTo>
                  <a:pt x="14354" y="242"/>
                </a:lnTo>
                <a:lnTo>
                  <a:pt x="14354" y="0"/>
                </a:lnTo>
                <a:close/>
                <a:moveTo>
                  <a:pt x="19311" y="0"/>
                </a:moveTo>
                <a:lnTo>
                  <a:pt x="19311" y="242"/>
                </a:lnTo>
                <a:lnTo>
                  <a:pt x="24010" y="242"/>
                </a:lnTo>
                <a:lnTo>
                  <a:pt x="24010" y="0"/>
                </a:lnTo>
                <a:close/>
                <a:moveTo>
                  <a:pt x="28968" y="0"/>
                </a:moveTo>
                <a:lnTo>
                  <a:pt x="28968" y="242"/>
                </a:lnTo>
                <a:lnTo>
                  <a:pt x="33666" y="242"/>
                </a:lnTo>
                <a:lnTo>
                  <a:pt x="33666" y="0"/>
                </a:lnTo>
                <a:close/>
                <a:moveTo>
                  <a:pt x="38623" y="0"/>
                </a:moveTo>
                <a:lnTo>
                  <a:pt x="38623" y="242"/>
                </a:lnTo>
                <a:lnTo>
                  <a:pt x="43322" y="242"/>
                </a:lnTo>
                <a:lnTo>
                  <a:pt x="43322" y="0"/>
                </a:lnTo>
                <a:close/>
                <a:moveTo>
                  <a:pt x="48279" y="0"/>
                </a:moveTo>
                <a:lnTo>
                  <a:pt x="48279" y="242"/>
                </a:lnTo>
                <a:lnTo>
                  <a:pt x="52977" y="242"/>
                </a:lnTo>
                <a:lnTo>
                  <a:pt x="52977" y="0"/>
                </a:lnTo>
                <a:close/>
                <a:moveTo>
                  <a:pt x="57934" y="0"/>
                </a:moveTo>
                <a:lnTo>
                  <a:pt x="57934" y="242"/>
                </a:lnTo>
                <a:lnTo>
                  <a:pt x="62633" y="242"/>
                </a:lnTo>
                <a:lnTo>
                  <a:pt x="62633" y="0"/>
                </a:lnTo>
                <a:close/>
                <a:moveTo>
                  <a:pt x="67590" y="0"/>
                </a:moveTo>
                <a:lnTo>
                  <a:pt x="67590" y="242"/>
                </a:lnTo>
                <a:lnTo>
                  <a:pt x="72289" y="242"/>
                </a:lnTo>
                <a:lnTo>
                  <a:pt x="7228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43"/>
          <p:cNvSpPr/>
          <p:nvPr/>
        </p:nvSpPr>
        <p:spPr>
          <a:xfrm>
            <a:off x="1982324" y="4635075"/>
            <a:ext cx="5531782" cy="93028"/>
          </a:xfrm>
          <a:custGeom>
            <a:avLst/>
            <a:gdLst/>
            <a:ahLst/>
            <a:cxnLst/>
            <a:rect l="l" t="t" r="r" b="b"/>
            <a:pathLst>
              <a:path w="79147" h="1629" extrusionOk="0">
                <a:moveTo>
                  <a:pt x="0" y="0"/>
                </a:moveTo>
                <a:lnTo>
                  <a:pt x="0" y="1629"/>
                </a:lnTo>
                <a:lnTo>
                  <a:pt x="79146" y="1629"/>
                </a:lnTo>
                <a:lnTo>
                  <a:pt x="791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" name="Google Shape;408;p43"/>
          <p:cNvGrpSpPr/>
          <p:nvPr/>
        </p:nvGrpSpPr>
        <p:grpSpPr>
          <a:xfrm flipH="1">
            <a:off x="1918878" y="3189419"/>
            <a:ext cx="4353695" cy="1821496"/>
            <a:chOff x="3142804" y="2498247"/>
            <a:chExt cx="5895321" cy="2466481"/>
          </a:xfrm>
        </p:grpSpPr>
        <p:sp>
          <p:nvSpPr>
            <p:cNvPr id="409" name="Google Shape;409;p43"/>
            <p:cNvSpPr/>
            <p:nvPr/>
          </p:nvSpPr>
          <p:spPr>
            <a:xfrm>
              <a:off x="8397025" y="3389500"/>
              <a:ext cx="457200" cy="457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" name="Google Shape;410;p43"/>
            <p:cNvGrpSpPr/>
            <p:nvPr/>
          </p:nvGrpSpPr>
          <p:grpSpPr>
            <a:xfrm flipH="1">
              <a:off x="3142804" y="2498247"/>
              <a:ext cx="5895321" cy="2466481"/>
              <a:chOff x="2" y="-59054"/>
              <a:chExt cx="9363597" cy="3917537"/>
            </a:xfrm>
          </p:grpSpPr>
          <p:sp>
            <p:nvSpPr>
              <p:cNvPr id="411" name="Google Shape;411;p43"/>
              <p:cNvSpPr/>
              <p:nvPr/>
            </p:nvSpPr>
            <p:spPr>
              <a:xfrm>
                <a:off x="1959561" y="1398769"/>
                <a:ext cx="7403909" cy="2091785"/>
              </a:xfrm>
              <a:custGeom>
                <a:avLst/>
                <a:gdLst/>
                <a:ahLst/>
                <a:cxnLst/>
                <a:rect l="l" t="t" r="r" b="b"/>
                <a:pathLst>
                  <a:path w="63145" h="17840" extrusionOk="0">
                    <a:moveTo>
                      <a:pt x="27176" y="0"/>
                    </a:moveTo>
                    <a:cubicBezTo>
                      <a:pt x="25084" y="0"/>
                      <a:pt x="22999" y="84"/>
                      <a:pt x="20898" y="390"/>
                    </a:cubicBezTo>
                    <a:cubicBezTo>
                      <a:pt x="18203" y="783"/>
                      <a:pt x="15551" y="1450"/>
                      <a:pt x="12981" y="2349"/>
                    </a:cubicBezTo>
                    <a:cubicBezTo>
                      <a:pt x="11630" y="2821"/>
                      <a:pt x="10275" y="3457"/>
                      <a:pt x="8925" y="4002"/>
                    </a:cubicBezTo>
                    <a:cubicBezTo>
                      <a:pt x="7592" y="4539"/>
                      <a:pt x="6043" y="4745"/>
                      <a:pt x="4792" y="5445"/>
                    </a:cubicBezTo>
                    <a:cubicBezTo>
                      <a:pt x="4181" y="5785"/>
                      <a:pt x="3613" y="6200"/>
                      <a:pt x="3113" y="6676"/>
                    </a:cubicBezTo>
                    <a:cubicBezTo>
                      <a:pt x="3017" y="6768"/>
                      <a:pt x="2923" y="6861"/>
                      <a:pt x="2833" y="6956"/>
                    </a:cubicBezTo>
                    <a:cubicBezTo>
                      <a:pt x="2363" y="7452"/>
                      <a:pt x="1969" y="8010"/>
                      <a:pt x="1672" y="8624"/>
                    </a:cubicBezTo>
                    <a:cubicBezTo>
                      <a:pt x="1477" y="9028"/>
                      <a:pt x="1323" y="9456"/>
                      <a:pt x="1224" y="9907"/>
                    </a:cubicBezTo>
                    <a:cubicBezTo>
                      <a:pt x="947" y="11158"/>
                      <a:pt x="655" y="12408"/>
                      <a:pt x="373" y="13661"/>
                    </a:cubicBezTo>
                    <a:cubicBezTo>
                      <a:pt x="0" y="15322"/>
                      <a:pt x="1493" y="16187"/>
                      <a:pt x="3359" y="16663"/>
                    </a:cubicBezTo>
                    <a:cubicBezTo>
                      <a:pt x="5223" y="17140"/>
                      <a:pt x="17769" y="17839"/>
                      <a:pt x="17769" y="17839"/>
                    </a:cubicBezTo>
                    <a:lnTo>
                      <a:pt x="61256" y="17839"/>
                    </a:lnTo>
                    <a:cubicBezTo>
                      <a:pt x="62299" y="17839"/>
                      <a:pt x="63144" y="16994"/>
                      <a:pt x="63144" y="15951"/>
                    </a:cubicBezTo>
                    <a:lnTo>
                      <a:pt x="63144" y="12677"/>
                    </a:lnTo>
                    <a:cubicBezTo>
                      <a:pt x="63144" y="11444"/>
                      <a:pt x="62466" y="10310"/>
                      <a:pt x="61379" y="9726"/>
                    </a:cubicBezTo>
                    <a:cubicBezTo>
                      <a:pt x="58723" y="8297"/>
                      <a:pt x="52786" y="6231"/>
                      <a:pt x="47267" y="6166"/>
                    </a:cubicBezTo>
                    <a:cubicBezTo>
                      <a:pt x="41012" y="2854"/>
                      <a:pt x="35396" y="166"/>
                      <a:pt x="31433" y="72"/>
                    </a:cubicBezTo>
                    <a:cubicBezTo>
                      <a:pt x="30006" y="39"/>
                      <a:pt x="28589" y="0"/>
                      <a:pt x="271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3"/>
              <p:cNvSpPr/>
              <p:nvPr/>
            </p:nvSpPr>
            <p:spPr>
              <a:xfrm>
                <a:off x="2852690" y="2628297"/>
                <a:ext cx="5726964" cy="1087048"/>
              </a:xfrm>
              <a:custGeom>
                <a:avLst/>
                <a:gdLst/>
                <a:ahLst/>
                <a:cxnLst/>
                <a:rect l="l" t="t" r="r" b="b"/>
                <a:pathLst>
                  <a:path w="48843" h="9271" extrusionOk="0">
                    <a:moveTo>
                      <a:pt x="5230" y="312"/>
                    </a:moveTo>
                    <a:cubicBezTo>
                      <a:pt x="5130" y="312"/>
                      <a:pt x="2986" y="942"/>
                      <a:pt x="2986" y="942"/>
                    </a:cubicBezTo>
                    <a:lnTo>
                      <a:pt x="1306" y="2115"/>
                    </a:lnTo>
                    <a:lnTo>
                      <a:pt x="0" y="4415"/>
                    </a:lnTo>
                    <a:lnTo>
                      <a:pt x="0" y="6669"/>
                    </a:lnTo>
                    <a:cubicBezTo>
                      <a:pt x="889" y="6743"/>
                      <a:pt x="1844" y="6815"/>
                      <a:pt x="2798" y="6884"/>
                    </a:cubicBezTo>
                    <a:cubicBezTo>
                      <a:pt x="3533" y="8302"/>
                      <a:pt x="5014" y="9270"/>
                      <a:pt x="6720" y="9270"/>
                    </a:cubicBezTo>
                    <a:cubicBezTo>
                      <a:pt x="8231" y="9270"/>
                      <a:pt x="9565" y="8511"/>
                      <a:pt x="10361" y="7353"/>
                    </a:cubicBezTo>
                    <a:lnTo>
                      <a:pt x="10880" y="7353"/>
                    </a:lnTo>
                    <a:cubicBezTo>
                      <a:pt x="10931" y="7208"/>
                      <a:pt x="10975" y="7058"/>
                      <a:pt x="10975" y="6968"/>
                    </a:cubicBezTo>
                    <a:cubicBezTo>
                      <a:pt x="10975" y="6747"/>
                      <a:pt x="11136" y="5847"/>
                      <a:pt x="11136" y="5602"/>
                    </a:cubicBezTo>
                    <a:cubicBezTo>
                      <a:pt x="11136" y="5560"/>
                      <a:pt x="11123" y="5498"/>
                      <a:pt x="11100" y="5421"/>
                    </a:cubicBezTo>
                    <a:cubicBezTo>
                      <a:pt x="11124" y="5235"/>
                      <a:pt x="11136" y="5047"/>
                      <a:pt x="11136" y="4854"/>
                    </a:cubicBezTo>
                    <a:cubicBezTo>
                      <a:pt x="11136" y="2706"/>
                      <a:pt x="9601" y="917"/>
                      <a:pt x="7568" y="521"/>
                    </a:cubicBezTo>
                    <a:cubicBezTo>
                      <a:pt x="7519" y="487"/>
                      <a:pt x="7489" y="467"/>
                      <a:pt x="7489" y="467"/>
                    </a:cubicBezTo>
                    <a:cubicBezTo>
                      <a:pt x="7489" y="467"/>
                      <a:pt x="5331" y="312"/>
                      <a:pt x="5230" y="312"/>
                    </a:cubicBezTo>
                    <a:close/>
                    <a:moveTo>
                      <a:pt x="41958" y="1"/>
                    </a:moveTo>
                    <a:lnTo>
                      <a:pt x="40964" y="610"/>
                    </a:lnTo>
                    <a:cubicBezTo>
                      <a:pt x="39604" y="999"/>
                      <a:pt x="38515" y="2023"/>
                      <a:pt x="38033" y="3342"/>
                    </a:cubicBezTo>
                    <a:lnTo>
                      <a:pt x="37838" y="3612"/>
                    </a:lnTo>
                    <a:lnTo>
                      <a:pt x="37802" y="4295"/>
                    </a:lnTo>
                    <a:cubicBezTo>
                      <a:pt x="37780" y="4478"/>
                      <a:pt x="37767" y="4665"/>
                      <a:pt x="37767" y="4854"/>
                    </a:cubicBezTo>
                    <a:cubicBezTo>
                      <a:pt x="37767" y="4893"/>
                      <a:pt x="37768" y="4931"/>
                      <a:pt x="37768" y="4968"/>
                    </a:cubicBezTo>
                    <a:lnTo>
                      <a:pt x="37713" y="6087"/>
                    </a:lnTo>
                    <a:lnTo>
                      <a:pt x="37965" y="7353"/>
                    </a:lnTo>
                    <a:lnTo>
                      <a:pt x="38543" y="7353"/>
                    </a:lnTo>
                    <a:cubicBezTo>
                      <a:pt x="39339" y="8511"/>
                      <a:pt x="40672" y="9270"/>
                      <a:pt x="42184" y="9270"/>
                    </a:cubicBezTo>
                    <a:cubicBezTo>
                      <a:pt x="43695" y="9270"/>
                      <a:pt x="45028" y="8511"/>
                      <a:pt x="45824" y="7353"/>
                    </a:cubicBezTo>
                    <a:lnTo>
                      <a:pt x="48579" y="7353"/>
                    </a:lnTo>
                    <a:cubicBezTo>
                      <a:pt x="48687" y="6921"/>
                      <a:pt x="48843" y="6292"/>
                      <a:pt x="48843" y="6177"/>
                    </a:cubicBezTo>
                    <a:cubicBezTo>
                      <a:pt x="48843" y="6001"/>
                      <a:pt x="48283" y="3611"/>
                      <a:pt x="48283" y="3611"/>
                    </a:cubicBezTo>
                    <a:cubicBezTo>
                      <a:pt x="48283" y="3611"/>
                      <a:pt x="46977" y="1804"/>
                      <a:pt x="46915" y="1711"/>
                    </a:cubicBezTo>
                    <a:cubicBezTo>
                      <a:pt x="46853" y="1618"/>
                      <a:pt x="44655" y="312"/>
                      <a:pt x="44588" y="280"/>
                    </a:cubicBezTo>
                    <a:cubicBezTo>
                      <a:pt x="44522" y="249"/>
                      <a:pt x="41958" y="1"/>
                      <a:pt x="419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43"/>
              <p:cNvSpPr/>
              <p:nvPr/>
            </p:nvSpPr>
            <p:spPr>
              <a:xfrm>
                <a:off x="3613086" y="1528335"/>
                <a:ext cx="3765564" cy="679009"/>
              </a:xfrm>
              <a:custGeom>
                <a:avLst/>
                <a:gdLst/>
                <a:ahLst/>
                <a:cxnLst/>
                <a:rect l="l" t="t" r="r" b="b"/>
                <a:pathLst>
                  <a:path w="32115" h="5791" extrusionOk="0">
                    <a:moveTo>
                      <a:pt x="14324" y="0"/>
                    </a:moveTo>
                    <a:cubicBezTo>
                      <a:pt x="9789" y="0"/>
                      <a:pt x="5489" y="605"/>
                      <a:pt x="1326" y="1835"/>
                    </a:cubicBezTo>
                    <a:cubicBezTo>
                      <a:pt x="511" y="2077"/>
                      <a:pt x="0" y="2885"/>
                      <a:pt x="125" y="3726"/>
                    </a:cubicBezTo>
                    <a:lnTo>
                      <a:pt x="126" y="3731"/>
                    </a:lnTo>
                    <a:cubicBezTo>
                      <a:pt x="190" y="4160"/>
                      <a:pt x="549" y="4483"/>
                      <a:pt x="981" y="4501"/>
                    </a:cubicBezTo>
                    <a:lnTo>
                      <a:pt x="31604" y="5790"/>
                    </a:lnTo>
                    <a:cubicBezTo>
                      <a:pt x="31610" y="5790"/>
                      <a:pt x="31616" y="5790"/>
                      <a:pt x="31622" y="5790"/>
                    </a:cubicBezTo>
                    <a:cubicBezTo>
                      <a:pt x="31989" y="5790"/>
                      <a:pt x="32115" y="5292"/>
                      <a:pt x="31784" y="5120"/>
                    </a:cubicBezTo>
                    <a:cubicBezTo>
                      <a:pt x="26685" y="2471"/>
                      <a:pt x="21632" y="167"/>
                      <a:pt x="18139" y="85"/>
                    </a:cubicBezTo>
                    <a:cubicBezTo>
                      <a:pt x="17850" y="78"/>
                      <a:pt x="17532" y="68"/>
                      <a:pt x="17188" y="57"/>
                    </a:cubicBezTo>
                    <a:cubicBezTo>
                      <a:pt x="16356" y="30"/>
                      <a:pt x="15413" y="0"/>
                      <a:pt x="14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3"/>
              <p:cNvSpPr/>
              <p:nvPr/>
            </p:nvSpPr>
            <p:spPr>
              <a:xfrm>
                <a:off x="4206512" y="1572774"/>
                <a:ext cx="1131838" cy="505007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4307" extrusionOk="0">
                    <a:moveTo>
                      <a:pt x="8560" y="0"/>
                    </a:moveTo>
                    <a:cubicBezTo>
                      <a:pt x="8558" y="0"/>
                      <a:pt x="8556" y="0"/>
                      <a:pt x="8554" y="0"/>
                    </a:cubicBezTo>
                    <a:cubicBezTo>
                      <a:pt x="5738" y="40"/>
                      <a:pt x="3041" y="313"/>
                      <a:pt x="404" y="829"/>
                    </a:cubicBezTo>
                    <a:cubicBezTo>
                      <a:pt x="161" y="875"/>
                      <a:pt x="1" y="1110"/>
                      <a:pt x="45" y="1353"/>
                    </a:cubicBezTo>
                    <a:lnTo>
                      <a:pt x="435" y="3581"/>
                    </a:lnTo>
                    <a:cubicBezTo>
                      <a:pt x="473" y="3791"/>
                      <a:pt x="651" y="3948"/>
                      <a:pt x="865" y="3957"/>
                    </a:cubicBezTo>
                    <a:lnTo>
                      <a:pt x="9136" y="4306"/>
                    </a:lnTo>
                    <a:cubicBezTo>
                      <a:pt x="9142" y="4306"/>
                      <a:pt x="9148" y="4306"/>
                      <a:pt x="9155" y="4306"/>
                    </a:cubicBezTo>
                    <a:cubicBezTo>
                      <a:pt x="9436" y="4306"/>
                      <a:pt x="9653" y="4052"/>
                      <a:pt x="9604" y="3771"/>
                    </a:cubicBezTo>
                    <a:lnTo>
                      <a:pt x="9008" y="378"/>
                    </a:lnTo>
                    <a:cubicBezTo>
                      <a:pt x="8970" y="160"/>
                      <a:pt x="8781" y="0"/>
                      <a:pt x="85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3"/>
              <p:cNvSpPr/>
              <p:nvPr/>
            </p:nvSpPr>
            <p:spPr>
              <a:xfrm>
                <a:off x="5481304" y="1576057"/>
                <a:ext cx="1829960" cy="587201"/>
              </a:xfrm>
              <a:custGeom>
                <a:avLst/>
                <a:gdLst/>
                <a:ahLst/>
                <a:cxnLst/>
                <a:rect l="l" t="t" r="r" b="b"/>
                <a:pathLst>
                  <a:path w="15607" h="5008" extrusionOk="0">
                    <a:moveTo>
                      <a:pt x="498" y="0"/>
                    </a:moveTo>
                    <a:cubicBezTo>
                      <a:pt x="216" y="0"/>
                      <a:pt x="1" y="255"/>
                      <a:pt x="49" y="535"/>
                    </a:cubicBezTo>
                    <a:lnTo>
                      <a:pt x="663" y="4020"/>
                    </a:lnTo>
                    <a:cubicBezTo>
                      <a:pt x="700" y="4231"/>
                      <a:pt x="878" y="4387"/>
                      <a:pt x="1091" y="4396"/>
                    </a:cubicBezTo>
                    <a:lnTo>
                      <a:pt x="15606" y="5007"/>
                    </a:lnTo>
                    <a:cubicBezTo>
                      <a:pt x="10964" y="2597"/>
                      <a:pt x="5753" y="135"/>
                      <a:pt x="2198" y="51"/>
                    </a:cubicBezTo>
                    <a:cubicBezTo>
                      <a:pt x="1907" y="44"/>
                      <a:pt x="1587" y="34"/>
                      <a:pt x="1240" y="23"/>
                    </a:cubicBezTo>
                    <a:cubicBezTo>
                      <a:pt x="1006" y="16"/>
                      <a:pt x="763" y="8"/>
                      <a:pt x="512" y="1"/>
                    </a:cubicBezTo>
                    <a:cubicBezTo>
                      <a:pt x="507" y="0"/>
                      <a:pt x="502" y="0"/>
                      <a:pt x="4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3"/>
              <p:cNvSpPr/>
              <p:nvPr/>
            </p:nvSpPr>
            <p:spPr>
              <a:xfrm>
                <a:off x="5665394" y="1598804"/>
                <a:ext cx="451539" cy="504772"/>
              </a:xfrm>
              <a:custGeom>
                <a:avLst/>
                <a:gdLst/>
                <a:ahLst/>
                <a:cxnLst/>
                <a:rect l="l" t="t" r="r" b="b"/>
                <a:pathLst>
                  <a:path w="3851" h="4305" extrusionOk="0">
                    <a:moveTo>
                      <a:pt x="2058" y="0"/>
                    </a:moveTo>
                    <a:lnTo>
                      <a:pt x="0" y="4222"/>
                    </a:lnTo>
                    <a:lnTo>
                      <a:pt x="1951" y="4304"/>
                    </a:lnTo>
                    <a:lnTo>
                      <a:pt x="3851" y="406"/>
                    </a:lnTo>
                    <a:cubicBezTo>
                      <a:pt x="3229" y="232"/>
                      <a:pt x="2629" y="93"/>
                      <a:pt x="20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3"/>
              <p:cNvSpPr/>
              <p:nvPr/>
            </p:nvSpPr>
            <p:spPr>
              <a:xfrm>
                <a:off x="4422378" y="1587196"/>
                <a:ext cx="454822" cy="463968"/>
              </a:xfrm>
              <a:custGeom>
                <a:avLst/>
                <a:gdLst/>
                <a:ahLst/>
                <a:cxnLst/>
                <a:rect l="l" t="t" r="r" b="b"/>
                <a:pathLst>
                  <a:path w="3879" h="3957" extrusionOk="0">
                    <a:moveTo>
                      <a:pt x="3879" y="0"/>
                    </a:moveTo>
                    <a:cubicBezTo>
                      <a:pt x="3176" y="51"/>
                      <a:pt x="2481" y="118"/>
                      <a:pt x="1791" y="200"/>
                    </a:cubicBezTo>
                    <a:lnTo>
                      <a:pt x="0" y="3875"/>
                    </a:lnTo>
                    <a:lnTo>
                      <a:pt x="1950" y="3957"/>
                    </a:lnTo>
                    <a:lnTo>
                      <a:pt x="38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3"/>
              <p:cNvSpPr/>
              <p:nvPr/>
            </p:nvSpPr>
            <p:spPr>
              <a:xfrm>
                <a:off x="7400645" y="2793391"/>
                <a:ext cx="1035574" cy="1035574"/>
              </a:xfrm>
              <a:custGeom>
                <a:avLst/>
                <a:gdLst/>
                <a:ahLst/>
                <a:cxnLst/>
                <a:rect l="l" t="t" r="r" b="b"/>
                <a:pathLst>
                  <a:path w="8832" h="8832" extrusionOk="0">
                    <a:moveTo>
                      <a:pt x="4416" y="1345"/>
                    </a:moveTo>
                    <a:cubicBezTo>
                      <a:pt x="6112" y="1345"/>
                      <a:pt x="7488" y="2720"/>
                      <a:pt x="7488" y="4416"/>
                    </a:cubicBezTo>
                    <a:cubicBezTo>
                      <a:pt x="7488" y="6112"/>
                      <a:pt x="6112" y="7488"/>
                      <a:pt x="4416" y="7488"/>
                    </a:cubicBezTo>
                    <a:cubicBezTo>
                      <a:pt x="2720" y="7488"/>
                      <a:pt x="1345" y="6112"/>
                      <a:pt x="1345" y="4416"/>
                    </a:cubicBezTo>
                    <a:cubicBezTo>
                      <a:pt x="1345" y="2720"/>
                      <a:pt x="2720" y="1345"/>
                      <a:pt x="4416" y="1345"/>
                    </a:cubicBezTo>
                    <a:close/>
                    <a:moveTo>
                      <a:pt x="4416" y="0"/>
                    </a:moveTo>
                    <a:cubicBezTo>
                      <a:pt x="1976" y="0"/>
                      <a:pt x="0" y="1976"/>
                      <a:pt x="0" y="4416"/>
                    </a:cubicBezTo>
                    <a:cubicBezTo>
                      <a:pt x="0" y="6854"/>
                      <a:pt x="1976" y="8832"/>
                      <a:pt x="4416" y="8832"/>
                    </a:cubicBezTo>
                    <a:cubicBezTo>
                      <a:pt x="6854" y="8832"/>
                      <a:pt x="8832" y="6854"/>
                      <a:pt x="8832" y="4416"/>
                    </a:cubicBezTo>
                    <a:cubicBezTo>
                      <a:pt x="8832" y="1978"/>
                      <a:pt x="6854" y="0"/>
                      <a:pt x="4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43"/>
              <p:cNvSpPr/>
              <p:nvPr/>
            </p:nvSpPr>
            <p:spPr>
              <a:xfrm>
                <a:off x="7558236" y="2950864"/>
                <a:ext cx="720399" cy="720517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6145" extrusionOk="0">
                    <a:moveTo>
                      <a:pt x="3072" y="2144"/>
                    </a:moveTo>
                    <a:cubicBezTo>
                      <a:pt x="3001" y="2144"/>
                      <a:pt x="2945" y="2202"/>
                      <a:pt x="2945" y="2273"/>
                    </a:cubicBezTo>
                    <a:cubicBezTo>
                      <a:pt x="2945" y="2344"/>
                      <a:pt x="3001" y="2400"/>
                      <a:pt x="3072" y="2400"/>
                    </a:cubicBezTo>
                    <a:cubicBezTo>
                      <a:pt x="3143" y="2400"/>
                      <a:pt x="3201" y="2344"/>
                      <a:pt x="3201" y="2273"/>
                    </a:cubicBezTo>
                    <a:cubicBezTo>
                      <a:pt x="3201" y="2202"/>
                      <a:pt x="3143" y="2144"/>
                      <a:pt x="3072" y="2144"/>
                    </a:cubicBezTo>
                    <a:close/>
                    <a:moveTo>
                      <a:pt x="2506" y="2379"/>
                    </a:moveTo>
                    <a:cubicBezTo>
                      <a:pt x="2473" y="2379"/>
                      <a:pt x="2441" y="2392"/>
                      <a:pt x="2416" y="2417"/>
                    </a:cubicBezTo>
                    <a:cubicBezTo>
                      <a:pt x="2365" y="2467"/>
                      <a:pt x="2365" y="2547"/>
                      <a:pt x="2416" y="2598"/>
                    </a:cubicBezTo>
                    <a:cubicBezTo>
                      <a:pt x="2441" y="2623"/>
                      <a:pt x="2473" y="2635"/>
                      <a:pt x="2506" y="2635"/>
                    </a:cubicBezTo>
                    <a:cubicBezTo>
                      <a:pt x="2539" y="2635"/>
                      <a:pt x="2572" y="2623"/>
                      <a:pt x="2597" y="2598"/>
                    </a:cubicBezTo>
                    <a:cubicBezTo>
                      <a:pt x="2647" y="2547"/>
                      <a:pt x="2647" y="2467"/>
                      <a:pt x="2597" y="2417"/>
                    </a:cubicBezTo>
                    <a:cubicBezTo>
                      <a:pt x="2572" y="2392"/>
                      <a:pt x="2539" y="2379"/>
                      <a:pt x="2506" y="2379"/>
                    </a:cubicBezTo>
                    <a:close/>
                    <a:moveTo>
                      <a:pt x="3637" y="2379"/>
                    </a:moveTo>
                    <a:cubicBezTo>
                      <a:pt x="3605" y="2379"/>
                      <a:pt x="3572" y="2392"/>
                      <a:pt x="3547" y="2417"/>
                    </a:cubicBezTo>
                    <a:cubicBezTo>
                      <a:pt x="3498" y="2467"/>
                      <a:pt x="3498" y="2547"/>
                      <a:pt x="3547" y="2598"/>
                    </a:cubicBezTo>
                    <a:cubicBezTo>
                      <a:pt x="3572" y="2623"/>
                      <a:pt x="3605" y="2635"/>
                      <a:pt x="3637" y="2635"/>
                    </a:cubicBezTo>
                    <a:cubicBezTo>
                      <a:pt x="3670" y="2635"/>
                      <a:pt x="3703" y="2623"/>
                      <a:pt x="3728" y="2598"/>
                    </a:cubicBezTo>
                    <a:cubicBezTo>
                      <a:pt x="3779" y="2547"/>
                      <a:pt x="3779" y="2467"/>
                      <a:pt x="3728" y="2417"/>
                    </a:cubicBezTo>
                    <a:cubicBezTo>
                      <a:pt x="3703" y="2392"/>
                      <a:pt x="3670" y="2379"/>
                      <a:pt x="3637" y="2379"/>
                    </a:cubicBezTo>
                    <a:close/>
                    <a:moveTo>
                      <a:pt x="2272" y="2944"/>
                    </a:moveTo>
                    <a:cubicBezTo>
                      <a:pt x="2201" y="2944"/>
                      <a:pt x="2143" y="3002"/>
                      <a:pt x="2143" y="3073"/>
                    </a:cubicBezTo>
                    <a:cubicBezTo>
                      <a:pt x="2143" y="3144"/>
                      <a:pt x="2201" y="3200"/>
                      <a:pt x="2272" y="3200"/>
                    </a:cubicBezTo>
                    <a:cubicBezTo>
                      <a:pt x="2343" y="3200"/>
                      <a:pt x="2401" y="3144"/>
                      <a:pt x="2401" y="3073"/>
                    </a:cubicBezTo>
                    <a:cubicBezTo>
                      <a:pt x="2401" y="3002"/>
                      <a:pt x="2343" y="2944"/>
                      <a:pt x="2272" y="2944"/>
                    </a:cubicBezTo>
                    <a:close/>
                    <a:moveTo>
                      <a:pt x="3872" y="2944"/>
                    </a:moveTo>
                    <a:cubicBezTo>
                      <a:pt x="3801" y="2944"/>
                      <a:pt x="3745" y="3002"/>
                      <a:pt x="3745" y="3073"/>
                    </a:cubicBezTo>
                    <a:cubicBezTo>
                      <a:pt x="3745" y="3144"/>
                      <a:pt x="3801" y="3200"/>
                      <a:pt x="3872" y="3200"/>
                    </a:cubicBezTo>
                    <a:cubicBezTo>
                      <a:pt x="3943" y="3200"/>
                      <a:pt x="4001" y="3144"/>
                      <a:pt x="4001" y="3073"/>
                    </a:cubicBezTo>
                    <a:cubicBezTo>
                      <a:pt x="4001" y="3002"/>
                      <a:pt x="3943" y="2944"/>
                      <a:pt x="3872" y="2944"/>
                    </a:cubicBezTo>
                    <a:close/>
                    <a:moveTo>
                      <a:pt x="2506" y="3511"/>
                    </a:moveTo>
                    <a:cubicBezTo>
                      <a:pt x="2473" y="3511"/>
                      <a:pt x="2441" y="3523"/>
                      <a:pt x="2416" y="3548"/>
                    </a:cubicBezTo>
                    <a:cubicBezTo>
                      <a:pt x="2365" y="3599"/>
                      <a:pt x="2365" y="3679"/>
                      <a:pt x="2416" y="3729"/>
                    </a:cubicBezTo>
                    <a:cubicBezTo>
                      <a:pt x="2441" y="3754"/>
                      <a:pt x="2473" y="3767"/>
                      <a:pt x="2506" y="3767"/>
                    </a:cubicBezTo>
                    <a:cubicBezTo>
                      <a:pt x="2539" y="3767"/>
                      <a:pt x="2572" y="3754"/>
                      <a:pt x="2597" y="3729"/>
                    </a:cubicBezTo>
                    <a:cubicBezTo>
                      <a:pt x="2647" y="3679"/>
                      <a:pt x="2647" y="3597"/>
                      <a:pt x="2597" y="3548"/>
                    </a:cubicBezTo>
                    <a:cubicBezTo>
                      <a:pt x="2572" y="3523"/>
                      <a:pt x="2539" y="3511"/>
                      <a:pt x="2506" y="3511"/>
                    </a:cubicBezTo>
                    <a:close/>
                    <a:moveTo>
                      <a:pt x="3637" y="3511"/>
                    </a:moveTo>
                    <a:cubicBezTo>
                      <a:pt x="3605" y="3511"/>
                      <a:pt x="3572" y="3523"/>
                      <a:pt x="3547" y="3548"/>
                    </a:cubicBezTo>
                    <a:cubicBezTo>
                      <a:pt x="3498" y="3599"/>
                      <a:pt x="3498" y="3679"/>
                      <a:pt x="3547" y="3729"/>
                    </a:cubicBezTo>
                    <a:cubicBezTo>
                      <a:pt x="3572" y="3754"/>
                      <a:pt x="3605" y="3767"/>
                      <a:pt x="3638" y="3767"/>
                    </a:cubicBezTo>
                    <a:cubicBezTo>
                      <a:pt x="3671" y="3767"/>
                      <a:pt x="3703" y="3754"/>
                      <a:pt x="3728" y="3729"/>
                    </a:cubicBezTo>
                    <a:cubicBezTo>
                      <a:pt x="3779" y="3679"/>
                      <a:pt x="3779" y="3597"/>
                      <a:pt x="3728" y="3548"/>
                    </a:cubicBezTo>
                    <a:cubicBezTo>
                      <a:pt x="3703" y="3523"/>
                      <a:pt x="3670" y="3511"/>
                      <a:pt x="3637" y="3511"/>
                    </a:cubicBezTo>
                    <a:close/>
                    <a:moveTo>
                      <a:pt x="3072" y="3744"/>
                    </a:moveTo>
                    <a:cubicBezTo>
                      <a:pt x="3001" y="3744"/>
                      <a:pt x="2943" y="3802"/>
                      <a:pt x="2943" y="3873"/>
                    </a:cubicBezTo>
                    <a:cubicBezTo>
                      <a:pt x="2943" y="3944"/>
                      <a:pt x="3001" y="4002"/>
                      <a:pt x="3072" y="4002"/>
                    </a:cubicBezTo>
                    <a:cubicBezTo>
                      <a:pt x="3143" y="4002"/>
                      <a:pt x="3199" y="3944"/>
                      <a:pt x="3199" y="3873"/>
                    </a:cubicBezTo>
                    <a:cubicBezTo>
                      <a:pt x="3199" y="3802"/>
                      <a:pt x="3143" y="3744"/>
                      <a:pt x="3072" y="3744"/>
                    </a:cubicBezTo>
                    <a:close/>
                    <a:moveTo>
                      <a:pt x="3031" y="246"/>
                    </a:moveTo>
                    <a:lnTo>
                      <a:pt x="3031" y="246"/>
                    </a:lnTo>
                    <a:cubicBezTo>
                      <a:pt x="3006" y="420"/>
                      <a:pt x="2990" y="595"/>
                      <a:pt x="2977" y="769"/>
                    </a:cubicBezTo>
                    <a:cubicBezTo>
                      <a:pt x="2959" y="1025"/>
                      <a:pt x="2951" y="1281"/>
                      <a:pt x="2951" y="1537"/>
                    </a:cubicBezTo>
                    <a:cubicBezTo>
                      <a:pt x="2951" y="1657"/>
                      <a:pt x="2953" y="1776"/>
                      <a:pt x="2956" y="1896"/>
                    </a:cubicBezTo>
                    <a:cubicBezTo>
                      <a:pt x="2994" y="1891"/>
                      <a:pt x="3034" y="1890"/>
                      <a:pt x="3072" y="1890"/>
                    </a:cubicBezTo>
                    <a:cubicBezTo>
                      <a:pt x="3112" y="1890"/>
                      <a:pt x="3150" y="1891"/>
                      <a:pt x="3188" y="1896"/>
                    </a:cubicBezTo>
                    <a:cubicBezTo>
                      <a:pt x="3192" y="1776"/>
                      <a:pt x="3194" y="1657"/>
                      <a:pt x="3194" y="1537"/>
                    </a:cubicBezTo>
                    <a:cubicBezTo>
                      <a:pt x="3194" y="1281"/>
                      <a:pt x="3185" y="1025"/>
                      <a:pt x="3168" y="769"/>
                    </a:cubicBezTo>
                    <a:cubicBezTo>
                      <a:pt x="3155" y="595"/>
                      <a:pt x="3139" y="420"/>
                      <a:pt x="3113" y="246"/>
                    </a:cubicBezTo>
                    <a:lnTo>
                      <a:pt x="3113" y="246"/>
                    </a:lnTo>
                    <a:cubicBezTo>
                      <a:pt x="3598" y="253"/>
                      <a:pt x="4053" y="382"/>
                      <a:pt x="4450" y="604"/>
                    </a:cubicBezTo>
                    <a:cubicBezTo>
                      <a:pt x="4341" y="742"/>
                      <a:pt x="4240" y="885"/>
                      <a:pt x="4142" y="1031"/>
                    </a:cubicBezTo>
                    <a:cubicBezTo>
                      <a:pt x="3998" y="1243"/>
                      <a:pt x="3862" y="1460"/>
                      <a:pt x="3735" y="1682"/>
                    </a:cubicBezTo>
                    <a:cubicBezTo>
                      <a:pt x="3676" y="1785"/>
                      <a:pt x="3618" y="1890"/>
                      <a:pt x="3561" y="1995"/>
                    </a:cubicBezTo>
                    <a:cubicBezTo>
                      <a:pt x="3632" y="2027"/>
                      <a:pt x="3698" y="2065"/>
                      <a:pt x="3762" y="2111"/>
                    </a:cubicBezTo>
                    <a:cubicBezTo>
                      <a:pt x="3824" y="2009"/>
                      <a:pt x="3886" y="1907"/>
                      <a:pt x="3946" y="1804"/>
                    </a:cubicBezTo>
                    <a:cubicBezTo>
                      <a:pt x="4074" y="1582"/>
                      <a:pt x="4194" y="1356"/>
                      <a:pt x="4307" y="1125"/>
                    </a:cubicBezTo>
                    <a:cubicBezTo>
                      <a:pt x="4384" y="968"/>
                      <a:pt x="4456" y="809"/>
                      <a:pt x="4522" y="645"/>
                    </a:cubicBezTo>
                    <a:cubicBezTo>
                      <a:pt x="4922" y="885"/>
                      <a:pt x="5260" y="1223"/>
                      <a:pt x="5500" y="1624"/>
                    </a:cubicBezTo>
                    <a:cubicBezTo>
                      <a:pt x="5336" y="1689"/>
                      <a:pt x="5177" y="1763"/>
                      <a:pt x="5020" y="1838"/>
                    </a:cubicBezTo>
                    <a:cubicBezTo>
                      <a:pt x="4789" y="1951"/>
                      <a:pt x="4563" y="2072"/>
                      <a:pt x="4341" y="2200"/>
                    </a:cubicBezTo>
                    <a:cubicBezTo>
                      <a:pt x="4238" y="2259"/>
                      <a:pt x="4136" y="2321"/>
                      <a:pt x="4035" y="2383"/>
                    </a:cubicBezTo>
                    <a:cubicBezTo>
                      <a:pt x="4080" y="2447"/>
                      <a:pt x="4118" y="2513"/>
                      <a:pt x="4151" y="2584"/>
                    </a:cubicBezTo>
                    <a:cubicBezTo>
                      <a:pt x="4255" y="2527"/>
                      <a:pt x="4360" y="2470"/>
                      <a:pt x="4463" y="2410"/>
                    </a:cubicBezTo>
                    <a:cubicBezTo>
                      <a:pt x="4685" y="2283"/>
                      <a:pt x="4903" y="2147"/>
                      <a:pt x="5116" y="2003"/>
                    </a:cubicBezTo>
                    <a:cubicBezTo>
                      <a:pt x="5260" y="1906"/>
                      <a:pt x="5403" y="1804"/>
                      <a:pt x="5541" y="1695"/>
                    </a:cubicBezTo>
                    <a:cubicBezTo>
                      <a:pt x="5763" y="2092"/>
                      <a:pt x="5893" y="2547"/>
                      <a:pt x="5900" y="3032"/>
                    </a:cubicBezTo>
                    <a:cubicBezTo>
                      <a:pt x="5725" y="3007"/>
                      <a:pt x="5551" y="2990"/>
                      <a:pt x="5376" y="2977"/>
                    </a:cubicBezTo>
                    <a:cubicBezTo>
                      <a:pt x="5120" y="2960"/>
                      <a:pt x="4864" y="2952"/>
                      <a:pt x="4609" y="2952"/>
                    </a:cubicBezTo>
                    <a:cubicBezTo>
                      <a:pt x="4488" y="2952"/>
                      <a:pt x="4370" y="2953"/>
                      <a:pt x="4249" y="2957"/>
                    </a:cubicBezTo>
                    <a:cubicBezTo>
                      <a:pt x="4254" y="2995"/>
                      <a:pt x="4255" y="3034"/>
                      <a:pt x="4255" y="3073"/>
                    </a:cubicBezTo>
                    <a:cubicBezTo>
                      <a:pt x="4255" y="3111"/>
                      <a:pt x="4254" y="3151"/>
                      <a:pt x="4249" y="3189"/>
                    </a:cubicBezTo>
                    <a:cubicBezTo>
                      <a:pt x="4370" y="3192"/>
                      <a:pt x="4488" y="3195"/>
                      <a:pt x="4609" y="3195"/>
                    </a:cubicBezTo>
                    <a:cubicBezTo>
                      <a:pt x="4864" y="3195"/>
                      <a:pt x="5120" y="3186"/>
                      <a:pt x="5376" y="3168"/>
                    </a:cubicBezTo>
                    <a:cubicBezTo>
                      <a:pt x="5551" y="3155"/>
                      <a:pt x="5725" y="3140"/>
                      <a:pt x="5900" y="3114"/>
                    </a:cubicBezTo>
                    <a:lnTo>
                      <a:pt x="5900" y="3114"/>
                    </a:lnTo>
                    <a:cubicBezTo>
                      <a:pt x="5893" y="3599"/>
                      <a:pt x="5763" y="4054"/>
                      <a:pt x="5541" y="4451"/>
                    </a:cubicBezTo>
                    <a:cubicBezTo>
                      <a:pt x="5403" y="4342"/>
                      <a:pt x="5260" y="4241"/>
                      <a:pt x="5116" y="4142"/>
                    </a:cubicBezTo>
                    <a:cubicBezTo>
                      <a:pt x="4903" y="3999"/>
                      <a:pt x="4685" y="3863"/>
                      <a:pt x="4463" y="3736"/>
                    </a:cubicBezTo>
                    <a:cubicBezTo>
                      <a:pt x="4360" y="3677"/>
                      <a:pt x="4255" y="3619"/>
                      <a:pt x="4151" y="3562"/>
                    </a:cubicBezTo>
                    <a:cubicBezTo>
                      <a:pt x="4118" y="3633"/>
                      <a:pt x="4080" y="3699"/>
                      <a:pt x="4035" y="3763"/>
                    </a:cubicBezTo>
                    <a:cubicBezTo>
                      <a:pt x="4136" y="3825"/>
                      <a:pt x="4238" y="3887"/>
                      <a:pt x="4341" y="3947"/>
                    </a:cubicBezTo>
                    <a:cubicBezTo>
                      <a:pt x="4563" y="4074"/>
                      <a:pt x="4789" y="4195"/>
                      <a:pt x="5020" y="4308"/>
                    </a:cubicBezTo>
                    <a:cubicBezTo>
                      <a:pt x="5177" y="4383"/>
                      <a:pt x="5336" y="4457"/>
                      <a:pt x="5500" y="4522"/>
                    </a:cubicBezTo>
                    <a:cubicBezTo>
                      <a:pt x="5260" y="4923"/>
                      <a:pt x="4922" y="5261"/>
                      <a:pt x="4522" y="5501"/>
                    </a:cubicBezTo>
                    <a:cubicBezTo>
                      <a:pt x="4456" y="5337"/>
                      <a:pt x="4384" y="5178"/>
                      <a:pt x="4307" y="5021"/>
                    </a:cubicBezTo>
                    <a:cubicBezTo>
                      <a:pt x="4194" y="4790"/>
                      <a:pt x="4074" y="4564"/>
                      <a:pt x="3946" y="4342"/>
                    </a:cubicBezTo>
                    <a:cubicBezTo>
                      <a:pt x="3886" y="4239"/>
                      <a:pt x="3824" y="4137"/>
                      <a:pt x="3762" y="4036"/>
                    </a:cubicBezTo>
                    <a:cubicBezTo>
                      <a:pt x="3698" y="4081"/>
                      <a:pt x="3632" y="4119"/>
                      <a:pt x="3561" y="4152"/>
                    </a:cubicBezTo>
                    <a:cubicBezTo>
                      <a:pt x="3618" y="4256"/>
                      <a:pt x="3676" y="4361"/>
                      <a:pt x="3735" y="4464"/>
                    </a:cubicBezTo>
                    <a:cubicBezTo>
                      <a:pt x="3862" y="4686"/>
                      <a:pt x="3998" y="4904"/>
                      <a:pt x="4142" y="5116"/>
                    </a:cubicBezTo>
                    <a:cubicBezTo>
                      <a:pt x="4240" y="5261"/>
                      <a:pt x="4341" y="5404"/>
                      <a:pt x="4450" y="5542"/>
                    </a:cubicBezTo>
                    <a:cubicBezTo>
                      <a:pt x="4053" y="5764"/>
                      <a:pt x="3598" y="5893"/>
                      <a:pt x="3113" y="5900"/>
                    </a:cubicBezTo>
                    <a:cubicBezTo>
                      <a:pt x="3139" y="5726"/>
                      <a:pt x="3155" y="5551"/>
                      <a:pt x="3168" y="5377"/>
                    </a:cubicBezTo>
                    <a:cubicBezTo>
                      <a:pt x="3185" y="5121"/>
                      <a:pt x="3194" y="4865"/>
                      <a:pt x="3194" y="4610"/>
                    </a:cubicBezTo>
                    <a:cubicBezTo>
                      <a:pt x="3194" y="4489"/>
                      <a:pt x="3192" y="4371"/>
                      <a:pt x="3188" y="4251"/>
                    </a:cubicBezTo>
                    <a:cubicBezTo>
                      <a:pt x="3150" y="4255"/>
                      <a:pt x="3112" y="4256"/>
                      <a:pt x="3072" y="4256"/>
                    </a:cubicBezTo>
                    <a:cubicBezTo>
                      <a:pt x="3034" y="4256"/>
                      <a:pt x="2994" y="4255"/>
                      <a:pt x="2956" y="4251"/>
                    </a:cubicBezTo>
                    <a:cubicBezTo>
                      <a:pt x="2953" y="4371"/>
                      <a:pt x="2951" y="4489"/>
                      <a:pt x="2951" y="4610"/>
                    </a:cubicBezTo>
                    <a:cubicBezTo>
                      <a:pt x="2951" y="4865"/>
                      <a:pt x="2959" y="5121"/>
                      <a:pt x="2977" y="5377"/>
                    </a:cubicBezTo>
                    <a:cubicBezTo>
                      <a:pt x="2990" y="5551"/>
                      <a:pt x="3006" y="5726"/>
                      <a:pt x="3031" y="5900"/>
                    </a:cubicBezTo>
                    <a:cubicBezTo>
                      <a:pt x="2546" y="5893"/>
                      <a:pt x="2091" y="5764"/>
                      <a:pt x="1694" y="5542"/>
                    </a:cubicBezTo>
                    <a:cubicBezTo>
                      <a:pt x="1804" y="5404"/>
                      <a:pt x="1905" y="5261"/>
                      <a:pt x="2003" y="5116"/>
                    </a:cubicBezTo>
                    <a:cubicBezTo>
                      <a:pt x="2146" y="4904"/>
                      <a:pt x="2282" y="4686"/>
                      <a:pt x="2409" y="4464"/>
                    </a:cubicBezTo>
                    <a:cubicBezTo>
                      <a:pt x="2470" y="4361"/>
                      <a:pt x="2528" y="4256"/>
                      <a:pt x="2583" y="4152"/>
                    </a:cubicBezTo>
                    <a:cubicBezTo>
                      <a:pt x="2512" y="4119"/>
                      <a:pt x="2446" y="4081"/>
                      <a:pt x="2384" y="4036"/>
                    </a:cubicBezTo>
                    <a:cubicBezTo>
                      <a:pt x="2320" y="4136"/>
                      <a:pt x="2259" y="4239"/>
                      <a:pt x="2200" y="4342"/>
                    </a:cubicBezTo>
                    <a:cubicBezTo>
                      <a:pt x="2071" y="4564"/>
                      <a:pt x="1950" y="4790"/>
                      <a:pt x="1838" y="5021"/>
                    </a:cubicBezTo>
                    <a:cubicBezTo>
                      <a:pt x="1762" y="5178"/>
                      <a:pt x="1688" y="5337"/>
                      <a:pt x="1623" y="5501"/>
                    </a:cubicBezTo>
                    <a:cubicBezTo>
                      <a:pt x="1222" y="5261"/>
                      <a:pt x="885" y="4923"/>
                      <a:pt x="645" y="4522"/>
                    </a:cubicBezTo>
                    <a:cubicBezTo>
                      <a:pt x="808" y="4457"/>
                      <a:pt x="967" y="4383"/>
                      <a:pt x="1126" y="4308"/>
                    </a:cubicBezTo>
                    <a:cubicBezTo>
                      <a:pt x="1356" y="4195"/>
                      <a:pt x="1582" y="4074"/>
                      <a:pt x="1803" y="3947"/>
                    </a:cubicBezTo>
                    <a:cubicBezTo>
                      <a:pt x="1906" y="3887"/>
                      <a:pt x="2009" y="3825"/>
                      <a:pt x="2111" y="3763"/>
                    </a:cubicBezTo>
                    <a:cubicBezTo>
                      <a:pt x="2066" y="3699"/>
                      <a:pt x="2026" y="3633"/>
                      <a:pt x="1995" y="3562"/>
                    </a:cubicBezTo>
                    <a:cubicBezTo>
                      <a:pt x="1889" y="3619"/>
                      <a:pt x="1784" y="3677"/>
                      <a:pt x="1681" y="3736"/>
                    </a:cubicBezTo>
                    <a:cubicBezTo>
                      <a:pt x="1459" y="3863"/>
                      <a:pt x="1242" y="3999"/>
                      <a:pt x="1030" y="4142"/>
                    </a:cubicBezTo>
                    <a:cubicBezTo>
                      <a:pt x="885" y="4241"/>
                      <a:pt x="743" y="4342"/>
                      <a:pt x="604" y="4451"/>
                    </a:cubicBezTo>
                    <a:cubicBezTo>
                      <a:pt x="381" y="4054"/>
                      <a:pt x="252" y="3599"/>
                      <a:pt x="245" y="3114"/>
                    </a:cubicBezTo>
                    <a:lnTo>
                      <a:pt x="245" y="3114"/>
                    </a:lnTo>
                    <a:cubicBezTo>
                      <a:pt x="419" y="3140"/>
                      <a:pt x="594" y="3155"/>
                      <a:pt x="768" y="3169"/>
                    </a:cubicBezTo>
                    <a:cubicBezTo>
                      <a:pt x="1025" y="3186"/>
                      <a:pt x="1281" y="3195"/>
                      <a:pt x="1537" y="3195"/>
                    </a:cubicBezTo>
                    <a:cubicBezTo>
                      <a:pt x="1656" y="3195"/>
                      <a:pt x="1776" y="3192"/>
                      <a:pt x="1895" y="3189"/>
                    </a:cubicBezTo>
                    <a:cubicBezTo>
                      <a:pt x="1890" y="3151"/>
                      <a:pt x="1889" y="3113"/>
                      <a:pt x="1889" y="3073"/>
                    </a:cubicBezTo>
                    <a:cubicBezTo>
                      <a:pt x="1889" y="3034"/>
                      <a:pt x="1890" y="2995"/>
                      <a:pt x="1895" y="2957"/>
                    </a:cubicBezTo>
                    <a:cubicBezTo>
                      <a:pt x="1776" y="2953"/>
                      <a:pt x="1656" y="2952"/>
                      <a:pt x="1537" y="2952"/>
                    </a:cubicBezTo>
                    <a:cubicBezTo>
                      <a:pt x="1281" y="2952"/>
                      <a:pt x="1025" y="2960"/>
                      <a:pt x="768" y="2977"/>
                    </a:cubicBezTo>
                    <a:cubicBezTo>
                      <a:pt x="594" y="2990"/>
                      <a:pt x="419" y="3007"/>
                      <a:pt x="245" y="3032"/>
                    </a:cubicBezTo>
                    <a:cubicBezTo>
                      <a:pt x="252" y="2547"/>
                      <a:pt x="381" y="2092"/>
                      <a:pt x="604" y="1695"/>
                    </a:cubicBezTo>
                    <a:cubicBezTo>
                      <a:pt x="743" y="1804"/>
                      <a:pt x="885" y="1906"/>
                      <a:pt x="1030" y="2005"/>
                    </a:cubicBezTo>
                    <a:cubicBezTo>
                      <a:pt x="1242" y="2147"/>
                      <a:pt x="1459" y="2283"/>
                      <a:pt x="1681" y="2410"/>
                    </a:cubicBezTo>
                    <a:cubicBezTo>
                      <a:pt x="1784" y="2470"/>
                      <a:pt x="1889" y="2527"/>
                      <a:pt x="1995" y="2584"/>
                    </a:cubicBezTo>
                    <a:cubicBezTo>
                      <a:pt x="2026" y="2513"/>
                      <a:pt x="2066" y="2447"/>
                      <a:pt x="2111" y="2383"/>
                    </a:cubicBezTo>
                    <a:cubicBezTo>
                      <a:pt x="2009" y="2321"/>
                      <a:pt x="1906" y="2259"/>
                      <a:pt x="1803" y="2200"/>
                    </a:cubicBezTo>
                    <a:cubicBezTo>
                      <a:pt x="1582" y="2072"/>
                      <a:pt x="1356" y="1951"/>
                      <a:pt x="1126" y="1838"/>
                    </a:cubicBezTo>
                    <a:cubicBezTo>
                      <a:pt x="967" y="1763"/>
                      <a:pt x="808" y="1689"/>
                      <a:pt x="645" y="1624"/>
                    </a:cubicBezTo>
                    <a:cubicBezTo>
                      <a:pt x="885" y="1223"/>
                      <a:pt x="1222" y="885"/>
                      <a:pt x="1623" y="645"/>
                    </a:cubicBezTo>
                    <a:cubicBezTo>
                      <a:pt x="1688" y="809"/>
                      <a:pt x="1762" y="968"/>
                      <a:pt x="1838" y="1125"/>
                    </a:cubicBezTo>
                    <a:cubicBezTo>
                      <a:pt x="1950" y="1356"/>
                      <a:pt x="2071" y="1582"/>
                      <a:pt x="2200" y="1804"/>
                    </a:cubicBezTo>
                    <a:cubicBezTo>
                      <a:pt x="2259" y="1907"/>
                      <a:pt x="2320" y="2009"/>
                      <a:pt x="2384" y="2111"/>
                    </a:cubicBezTo>
                    <a:cubicBezTo>
                      <a:pt x="2446" y="2065"/>
                      <a:pt x="2512" y="2027"/>
                      <a:pt x="2583" y="1995"/>
                    </a:cubicBezTo>
                    <a:cubicBezTo>
                      <a:pt x="2528" y="1890"/>
                      <a:pt x="2470" y="1785"/>
                      <a:pt x="2409" y="1682"/>
                    </a:cubicBezTo>
                    <a:cubicBezTo>
                      <a:pt x="2282" y="1460"/>
                      <a:pt x="2146" y="1243"/>
                      <a:pt x="2003" y="1031"/>
                    </a:cubicBezTo>
                    <a:cubicBezTo>
                      <a:pt x="1905" y="885"/>
                      <a:pt x="1804" y="742"/>
                      <a:pt x="1694" y="604"/>
                    </a:cubicBezTo>
                    <a:cubicBezTo>
                      <a:pt x="2091" y="382"/>
                      <a:pt x="2546" y="253"/>
                      <a:pt x="3031" y="246"/>
                    </a:cubicBezTo>
                    <a:close/>
                    <a:moveTo>
                      <a:pt x="3072" y="0"/>
                    </a:moveTo>
                    <a:cubicBezTo>
                      <a:pt x="1376" y="0"/>
                      <a:pt x="1" y="1377"/>
                      <a:pt x="1" y="3073"/>
                    </a:cubicBezTo>
                    <a:cubicBezTo>
                      <a:pt x="1" y="4769"/>
                      <a:pt x="1376" y="6145"/>
                      <a:pt x="3072" y="6145"/>
                    </a:cubicBezTo>
                    <a:cubicBezTo>
                      <a:pt x="4768" y="6145"/>
                      <a:pt x="6144" y="4769"/>
                      <a:pt x="6144" y="3073"/>
                    </a:cubicBezTo>
                    <a:cubicBezTo>
                      <a:pt x="6144" y="1377"/>
                      <a:pt x="4768" y="0"/>
                      <a:pt x="30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43"/>
              <p:cNvSpPr/>
              <p:nvPr/>
            </p:nvSpPr>
            <p:spPr>
              <a:xfrm>
                <a:off x="2691934" y="2407038"/>
                <a:ext cx="216565" cy="21656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47" extrusionOk="0">
                    <a:moveTo>
                      <a:pt x="923" y="1"/>
                    </a:moveTo>
                    <a:cubicBezTo>
                      <a:pt x="414" y="1"/>
                      <a:pt x="0" y="413"/>
                      <a:pt x="0" y="924"/>
                    </a:cubicBezTo>
                    <a:cubicBezTo>
                      <a:pt x="0" y="1432"/>
                      <a:pt x="414" y="1847"/>
                      <a:pt x="923" y="1847"/>
                    </a:cubicBezTo>
                    <a:cubicBezTo>
                      <a:pt x="1434" y="1847"/>
                      <a:pt x="1846" y="1432"/>
                      <a:pt x="1846" y="924"/>
                    </a:cubicBezTo>
                    <a:cubicBezTo>
                      <a:pt x="1846" y="413"/>
                      <a:pt x="1434" y="1"/>
                      <a:pt x="9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43"/>
              <p:cNvSpPr/>
              <p:nvPr/>
            </p:nvSpPr>
            <p:spPr>
              <a:xfrm>
                <a:off x="2739656" y="2454761"/>
                <a:ext cx="121122" cy="121122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3" extrusionOk="0">
                    <a:moveTo>
                      <a:pt x="516" y="1"/>
                    </a:moveTo>
                    <a:cubicBezTo>
                      <a:pt x="232" y="1"/>
                      <a:pt x="0" y="231"/>
                      <a:pt x="0" y="517"/>
                    </a:cubicBezTo>
                    <a:cubicBezTo>
                      <a:pt x="0" y="802"/>
                      <a:pt x="232" y="1033"/>
                      <a:pt x="516" y="1033"/>
                    </a:cubicBezTo>
                    <a:cubicBezTo>
                      <a:pt x="802" y="1033"/>
                      <a:pt x="1032" y="802"/>
                      <a:pt x="1032" y="517"/>
                    </a:cubicBezTo>
                    <a:cubicBezTo>
                      <a:pt x="1032" y="231"/>
                      <a:pt x="802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43"/>
              <p:cNvSpPr/>
              <p:nvPr/>
            </p:nvSpPr>
            <p:spPr>
              <a:xfrm>
                <a:off x="2155611" y="2214272"/>
                <a:ext cx="6911214" cy="582745"/>
              </a:xfrm>
              <a:custGeom>
                <a:avLst/>
                <a:gdLst/>
                <a:ahLst/>
                <a:cxnLst/>
                <a:rect l="l" t="t" r="r" b="b"/>
                <a:pathLst>
                  <a:path w="58943" h="4970" extrusionOk="0">
                    <a:moveTo>
                      <a:pt x="1161" y="1"/>
                    </a:moveTo>
                    <a:cubicBezTo>
                      <a:pt x="1117" y="47"/>
                      <a:pt x="1075" y="94"/>
                      <a:pt x="1032" y="141"/>
                    </a:cubicBezTo>
                    <a:lnTo>
                      <a:pt x="1634" y="141"/>
                    </a:lnTo>
                    <a:cubicBezTo>
                      <a:pt x="1759" y="141"/>
                      <a:pt x="1859" y="243"/>
                      <a:pt x="1859" y="367"/>
                    </a:cubicBezTo>
                    <a:cubicBezTo>
                      <a:pt x="1859" y="491"/>
                      <a:pt x="1759" y="592"/>
                      <a:pt x="1634" y="592"/>
                    </a:cubicBezTo>
                    <a:lnTo>
                      <a:pt x="659" y="592"/>
                    </a:lnTo>
                    <a:cubicBezTo>
                      <a:pt x="405" y="928"/>
                      <a:pt x="184" y="1287"/>
                      <a:pt x="0" y="1669"/>
                    </a:cubicBezTo>
                    <a:lnTo>
                      <a:pt x="1309" y="1669"/>
                    </a:lnTo>
                    <a:cubicBezTo>
                      <a:pt x="2139" y="1669"/>
                      <a:pt x="2928" y="1305"/>
                      <a:pt x="3469" y="676"/>
                    </a:cubicBezTo>
                    <a:lnTo>
                      <a:pt x="3753" y="346"/>
                    </a:lnTo>
                    <a:cubicBezTo>
                      <a:pt x="3831" y="254"/>
                      <a:pt x="3801" y="159"/>
                      <a:pt x="3784" y="122"/>
                    </a:cubicBezTo>
                    <a:cubicBezTo>
                      <a:pt x="3767" y="86"/>
                      <a:pt x="3715" y="1"/>
                      <a:pt x="3595" y="1"/>
                    </a:cubicBezTo>
                    <a:close/>
                    <a:moveTo>
                      <a:pt x="57720" y="2964"/>
                    </a:moveTo>
                    <a:cubicBezTo>
                      <a:pt x="57317" y="2964"/>
                      <a:pt x="56986" y="3290"/>
                      <a:pt x="56986" y="3698"/>
                    </a:cubicBezTo>
                    <a:cubicBezTo>
                      <a:pt x="56986" y="3999"/>
                      <a:pt x="57168" y="4271"/>
                      <a:pt x="57448" y="4381"/>
                    </a:cubicBezTo>
                    <a:lnTo>
                      <a:pt x="57937" y="4576"/>
                    </a:lnTo>
                    <a:lnTo>
                      <a:pt x="58925" y="4969"/>
                    </a:lnTo>
                    <a:cubicBezTo>
                      <a:pt x="58936" y="4855"/>
                      <a:pt x="58942" y="4739"/>
                      <a:pt x="58942" y="4621"/>
                    </a:cubicBezTo>
                    <a:cubicBezTo>
                      <a:pt x="58942" y="4038"/>
                      <a:pt x="58795" y="3489"/>
                      <a:pt x="58536" y="3010"/>
                    </a:cubicBezTo>
                    <a:lnTo>
                      <a:pt x="57763" y="2965"/>
                    </a:lnTo>
                    <a:cubicBezTo>
                      <a:pt x="57749" y="2964"/>
                      <a:pt x="57735" y="2964"/>
                      <a:pt x="57720" y="296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43"/>
              <p:cNvSpPr/>
              <p:nvPr/>
            </p:nvSpPr>
            <p:spPr>
              <a:xfrm>
                <a:off x="2" y="-59054"/>
                <a:ext cx="1311704" cy="3343690"/>
              </a:xfrm>
              <a:custGeom>
                <a:avLst/>
                <a:gdLst/>
                <a:ahLst/>
                <a:cxnLst/>
                <a:rect l="l" t="t" r="r" b="b"/>
                <a:pathLst>
                  <a:path w="11187" h="28517" extrusionOk="0">
                    <a:moveTo>
                      <a:pt x="6838" y="2005"/>
                    </a:moveTo>
                    <a:lnTo>
                      <a:pt x="6838" y="3739"/>
                    </a:lnTo>
                    <a:lnTo>
                      <a:pt x="4350" y="3739"/>
                    </a:lnTo>
                    <a:lnTo>
                      <a:pt x="4350" y="2005"/>
                    </a:lnTo>
                    <a:close/>
                    <a:moveTo>
                      <a:pt x="5594" y="12566"/>
                    </a:moveTo>
                    <a:cubicBezTo>
                      <a:pt x="6913" y="12566"/>
                      <a:pt x="7983" y="13636"/>
                      <a:pt x="7983" y="14955"/>
                    </a:cubicBezTo>
                    <a:cubicBezTo>
                      <a:pt x="7983" y="16275"/>
                      <a:pt x="6913" y="17344"/>
                      <a:pt x="5594" y="17344"/>
                    </a:cubicBezTo>
                    <a:cubicBezTo>
                      <a:pt x="4275" y="17344"/>
                      <a:pt x="3205" y="16275"/>
                      <a:pt x="3205" y="14955"/>
                    </a:cubicBezTo>
                    <a:cubicBezTo>
                      <a:pt x="3205" y="13636"/>
                      <a:pt x="4275" y="12566"/>
                      <a:pt x="5594" y="12566"/>
                    </a:cubicBezTo>
                    <a:close/>
                    <a:moveTo>
                      <a:pt x="1625" y="0"/>
                    </a:moveTo>
                    <a:lnTo>
                      <a:pt x="1625" y="26924"/>
                    </a:lnTo>
                    <a:lnTo>
                      <a:pt x="1" y="26924"/>
                    </a:lnTo>
                    <a:lnTo>
                      <a:pt x="1" y="28517"/>
                    </a:lnTo>
                    <a:lnTo>
                      <a:pt x="11187" y="28517"/>
                    </a:lnTo>
                    <a:lnTo>
                      <a:pt x="11187" y="26924"/>
                    </a:lnTo>
                    <a:lnTo>
                      <a:pt x="9563" y="26924"/>
                    </a:lnTo>
                    <a:lnTo>
                      <a:pt x="956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43"/>
              <p:cNvSpPr/>
              <p:nvPr/>
            </p:nvSpPr>
            <p:spPr>
              <a:xfrm>
                <a:off x="444162" y="130194"/>
                <a:ext cx="423282" cy="888657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7579" extrusionOk="0">
                    <a:moveTo>
                      <a:pt x="3050" y="392"/>
                    </a:moveTo>
                    <a:lnTo>
                      <a:pt x="3050" y="2125"/>
                    </a:lnTo>
                    <a:lnTo>
                      <a:pt x="562" y="2125"/>
                    </a:lnTo>
                    <a:lnTo>
                      <a:pt x="562" y="392"/>
                    </a:lnTo>
                    <a:close/>
                    <a:moveTo>
                      <a:pt x="1" y="1"/>
                    </a:moveTo>
                    <a:lnTo>
                      <a:pt x="1" y="7578"/>
                    </a:lnTo>
                    <a:lnTo>
                      <a:pt x="3609" y="7578"/>
                    </a:lnTo>
                    <a:lnTo>
                      <a:pt x="360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43"/>
              <p:cNvSpPr/>
              <p:nvPr/>
            </p:nvSpPr>
            <p:spPr>
              <a:xfrm>
                <a:off x="568804" y="734289"/>
                <a:ext cx="174120" cy="174003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1484" extrusionOk="0">
                    <a:moveTo>
                      <a:pt x="743" y="1"/>
                    </a:moveTo>
                    <a:cubicBezTo>
                      <a:pt x="333" y="1"/>
                      <a:pt x="1" y="333"/>
                      <a:pt x="1" y="743"/>
                    </a:cubicBezTo>
                    <a:cubicBezTo>
                      <a:pt x="1" y="1151"/>
                      <a:pt x="333" y="1483"/>
                      <a:pt x="743" y="1483"/>
                    </a:cubicBezTo>
                    <a:cubicBezTo>
                      <a:pt x="1153" y="1483"/>
                      <a:pt x="1485" y="1151"/>
                      <a:pt x="1485" y="743"/>
                    </a:cubicBezTo>
                    <a:cubicBezTo>
                      <a:pt x="1485" y="333"/>
                      <a:pt x="1153" y="1"/>
                      <a:pt x="7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43"/>
              <p:cNvSpPr/>
              <p:nvPr/>
            </p:nvSpPr>
            <p:spPr>
              <a:xfrm>
                <a:off x="428389" y="1236258"/>
                <a:ext cx="454815" cy="1165862"/>
              </a:xfrm>
              <a:custGeom>
                <a:avLst/>
                <a:gdLst/>
                <a:ahLst/>
                <a:cxnLst/>
                <a:rect l="l" t="t" r="r" b="b"/>
                <a:pathLst>
                  <a:path w="3232" h="6269" extrusionOk="0">
                    <a:moveTo>
                      <a:pt x="207" y="0"/>
                    </a:moveTo>
                    <a:lnTo>
                      <a:pt x="1539" y="2281"/>
                    </a:lnTo>
                    <a:lnTo>
                      <a:pt x="0" y="2310"/>
                    </a:lnTo>
                    <a:cubicBezTo>
                      <a:pt x="0" y="2310"/>
                      <a:pt x="2228" y="6269"/>
                      <a:pt x="2296" y="6269"/>
                    </a:cubicBezTo>
                    <a:cubicBezTo>
                      <a:pt x="2365" y="6269"/>
                      <a:pt x="1498" y="2942"/>
                      <a:pt x="1498" y="2942"/>
                    </a:cubicBezTo>
                    <a:lnTo>
                      <a:pt x="3231" y="2942"/>
                    </a:lnTo>
                    <a:lnTo>
                      <a:pt x="246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43"/>
              <p:cNvSpPr/>
              <p:nvPr/>
            </p:nvSpPr>
            <p:spPr>
              <a:xfrm>
                <a:off x="2980615" y="2793391"/>
                <a:ext cx="1035809" cy="1035574"/>
              </a:xfrm>
              <a:custGeom>
                <a:avLst/>
                <a:gdLst/>
                <a:ahLst/>
                <a:cxnLst/>
                <a:rect l="l" t="t" r="r" b="b"/>
                <a:pathLst>
                  <a:path w="8834" h="8832" extrusionOk="0">
                    <a:moveTo>
                      <a:pt x="4416" y="1345"/>
                    </a:moveTo>
                    <a:cubicBezTo>
                      <a:pt x="6114" y="1345"/>
                      <a:pt x="7489" y="2720"/>
                      <a:pt x="7489" y="4416"/>
                    </a:cubicBezTo>
                    <a:cubicBezTo>
                      <a:pt x="7489" y="6112"/>
                      <a:pt x="6114" y="7488"/>
                      <a:pt x="4416" y="7488"/>
                    </a:cubicBezTo>
                    <a:cubicBezTo>
                      <a:pt x="2720" y="7488"/>
                      <a:pt x="1345" y="6112"/>
                      <a:pt x="1345" y="4416"/>
                    </a:cubicBezTo>
                    <a:cubicBezTo>
                      <a:pt x="1345" y="2720"/>
                      <a:pt x="2720" y="1345"/>
                      <a:pt x="4416" y="1345"/>
                    </a:cubicBezTo>
                    <a:close/>
                    <a:moveTo>
                      <a:pt x="4416" y="0"/>
                    </a:moveTo>
                    <a:cubicBezTo>
                      <a:pt x="1978" y="0"/>
                      <a:pt x="1" y="1976"/>
                      <a:pt x="1" y="4416"/>
                    </a:cubicBezTo>
                    <a:cubicBezTo>
                      <a:pt x="1" y="6854"/>
                      <a:pt x="1978" y="8832"/>
                      <a:pt x="4416" y="8832"/>
                    </a:cubicBezTo>
                    <a:cubicBezTo>
                      <a:pt x="6856" y="8832"/>
                      <a:pt x="8833" y="6854"/>
                      <a:pt x="8833" y="4416"/>
                    </a:cubicBezTo>
                    <a:cubicBezTo>
                      <a:pt x="8833" y="1978"/>
                      <a:pt x="6856" y="0"/>
                      <a:pt x="4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43"/>
              <p:cNvSpPr/>
              <p:nvPr/>
            </p:nvSpPr>
            <p:spPr>
              <a:xfrm>
                <a:off x="3138205" y="2950864"/>
                <a:ext cx="720634" cy="720517"/>
              </a:xfrm>
              <a:custGeom>
                <a:avLst/>
                <a:gdLst/>
                <a:ahLst/>
                <a:cxnLst/>
                <a:rect l="l" t="t" r="r" b="b"/>
                <a:pathLst>
                  <a:path w="6146" h="6145" extrusionOk="0">
                    <a:moveTo>
                      <a:pt x="3031" y="246"/>
                    </a:moveTo>
                    <a:lnTo>
                      <a:pt x="3031" y="246"/>
                    </a:lnTo>
                    <a:cubicBezTo>
                      <a:pt x="3006" y="420"/>
                      <a:pt x="2990" y="595"/>
                      <a:pt x="2978" y="769"/>
                    </a:cubicBezTo>
                    <a:cubicBezTo>
                      <a:pt x="2959" y="1025"/>
                      <a:pt x="2951" y="1281"/>
                      <a:pt x="2951" y="1537"/>
                    </a:cubicBezTo>
                    <a:cubicBezTo>
                      <a:pt x="2951" y="1657"/>
                      <a:pt x="2954" y="1776"/>
                      <a:pt x="2956" y="1896"/>
                    </a:cubicBezTo>
                    <a:cubicBezTo>
                      <a:pt x="2994" y="1891"/>
                      <a:pt x="3034" y="1890"/>
                      <a:pt x="3072" y="1890"/>
                    </a:cubicBezTo>
                    <a:cubicBezTo>
                      <a:pt x="3112" y="1890"/>
                      <a:pt x="3150" y="1891"/>
                      <a:pt x="3188" y="1896"/>
                    </a:cubicBezTo>
                    <a:cubicBezTo>
                      <a:pt x="3192" y="1776"/>
                      <a:pt x="3194" y="1657"/>
                      <a:pt x="3194" y="1537"/>
                    </a:cubicBezTo>
                    <a:cubicBezTo>
                      <a:pt x="3195" y="1281"/>
                      <a:pt x="3187" y="1025"/>
                      <a:pt x="3168" y="769"/>
                    </a:cubicBezTo>
                    <a:cubicBezTo>
                      <a:pt x="3156" y="595"/>
                      <a:pt x="3139" y="420"/>
                      <a:pt x="3115" y="246"/>
                    </a:cubicBezTo>
                    <a:lnTo>
                      <a:pt x="3115" y="246"/>
                    </a:lnTo>
                    <a:cubicBezTo>
                      <a:pt x="3598" y="253"/>
                      <a:pt x="4053" y="382"/>
                      <a:pt x="4450" y="604"/>
                    </a:cubicBezTo>
                    <a:cubicBezTo>
                      <a:pt x="4342" y="742"/>
                      <a:pt x="4240" y="885"/>
                      <a:pt x="4142" y="1031"/>
                    </a:cubicBezTo>
                    <a:cubicBezTo>
                      <a:pt x="3998" y="1243"/>
                      <a:pt x="3864" y="1460"/>
                      <a:pt x="3735" y="1682"/>
                    </a:cubicBezTo>
                    <a:cubicBezTo>
                      <a:pt x="3676" y="1785"/>
                      <a:pt x="3618" y="1890"/>
                      <a:pt x="3561" y="1995"/>
                    </a:cubicBezTo>
                    <a:cubicBezTo>
                      <a:pt x="3632" y="2027"/>
                      <a:pt x="3700" y="2065"/>
                      <a:pt x="3762" y="2111"/>
                    </a:cubicBezTo>
                    <a:cubicBezTo>
                      <a:pt x="3824" y="2009"/>
                      <a:pt x="3886" y="1907"/>
                      <a:pt x="3946" y="1804"/>
                    </a:cubicBezTo>
                    <a:cubicBezTo>
                      <a:pt x="4074" y="1582"/>
                      <a:pt x="4195" y="1356"/>
                      <a:pt x="4308" y="1125"/>
                    </a:cubicBezTo>
                    <a:cubicBezTo>
                      <a:pt x="4384" y="968"/>
                      <a:pt x="4456" y="809"/>
                      <a:pt x="4522" y="645"/>
                    </a:cubicBezTo>
                    <a:cubicBezTo>
                      <a:pt x="4924" y="885"/>
                      <a:pt x="5260" y="1223"/>
                      <a:pt x="5501" y="1624"/>
                    </a:cubicBezTo>
                    <a:cubicBezTo>
                      <a:pt x="5337" y="1689"/>
                      <a:pt x="5177" y="1763"/>
                      <a:pt x="5020" y="1838"/>
                    </a:cubicBezTo>
                    <a:cubicBezTo>
                      <a:pt x="4790" y="1951"/>
                      <a:pt x="4563" y="2072"/>
                      <a:pt x="4342" y="2200"/>
                    </a:cubicBezTo>
                    <a:cubicBezTo>
                      <a:pt x="4238" y="2259"/>
                      <a:pt x="4137" y="2321"/>
                      <a:pt x="4035" y="2383"/>
                    </a:cubicBezTo>
                    <a:cubicBezTo>
                      <a:pt x="4080" y="2447"/>
                      <a:pt x="4118" y="2513"/>
                      <a:pt x="4151" y="2584"/>
                    </a:cubicBezTo>
                    <a:cubicBezTo>
                      <a:pt x="4255" y="2527"/>
                      <a:pt x="4360" y="2470"/>
                      <a:pt x="4463" y="2410"/>
                    </a:cubicBezTo>
                    <a:cubicBezTo>
                      <a:pt x="4685" y="2283"/>
                      <a:pt x="4903" y="2147"/>
                      <a:pt x="5116" y="2005"/>
                    </a:cubicBezTo>
                    <a:cubicBezTo>
                      <a:pt x="5260" y="1906"/>
                      <a:pt x="5403" y="1804"/>
                      <a:pt x="5542" y="1695"/>
                    </a:cubicBezTo>
                    <a:cubicBezTo>
                      <a:pt x="5763" y="2092"/>
                      <a:pt x="5894" y="2547"/>
                      <a:pt x="5901" y="3032"/>
                    </a:cubicBezTo>
                    <a:cubicBezTo>
                      <a:pt x="5725" y="3007"/>
                      <a:pt x="5551" y="2990"/>
                      <a:pt x="5376" y="2977"/>
                    </a:cubicBezTo>
                    <a:cubicBezTo>
                      <a:pt x="5120" y="2960"/>
                      <a:pt x="4865" y="2952"/>
                      <a:pt x="4609" y="2952"/>
                    </a:cubicBezTo>
                    <a:cubicBezTo>
                      <a:pt x="4489" y="2952"/>
                      <a:pt x="4370" y="2953"/>
                      <a:pt x="4251" y="2957"/>
                    </a:cubicBezTo>
                    <a:cubicBezTo>
                      <a:pt x="4254" y="2995"/>
                      <a:pt x="4257" y="3034"/>
                      <a:pt x="4257" y="3073"/>
                    </a:cubicBezTo>
                    <a:cubicBezTo>
                      <a:pt x="4257" y="3113"/>
                      <a:pt x="4254" y="3151"/>
                      <a:pt x="4251" y="3189"/>
                    </a:cubicBezTo>
                    <a:cubicBezTo>
                      <a:pt x="4370" y="3192"/>
                      <a:pt x="4489" y="3195"/>
                      <a:pt x="4609" y="3195"/>
                    </a:cubicBezTo>
                    <a:cubicBezTo>
                      <a:pt x="4865" y="3195"/>
                      <a:pt x="5120" y="3186"/>
                      <a:pt x="5376" y="3169"/>
                    </a:cubicBezTo>
                    <a:cubicBezTo>
                      <a:pt x="5551" y="3156"/>
                      <a:pt x="5725" y="3140"/>
                      <a:pt x="5901" y="3114"/>
                    </a:cubicBezTo>
                    <a:lnTo>
                      <a:pt x="5901" y="3114"/>
                    </a:lnTo>
                    <a:cubicBezTo>
                      <a:pt x="5894" y="3599"/>
                      <a:pt x="5763" y="4054"/>
                      <a:pt x="5542" y="4451"/>
                    </a:cubicBezTo>
                    <a:cubicBezTo>
                      <a:pt x="5403" y="4342"/>
                      <a:pt x="5260" y="4241"/>
                      <a:pt x="5116" y="4142"/>
                    </a:cubicBezTo>
                    <a:cubicBezTo>
                      <a:pt x="4903" y="3999"/>
                      <a:pt x="4685" y="3863"/>
                      <a:pt x="4463" y="3736"/>
                    </a:cubicBezTo>
                    <a:cubicBezTo>
                      <a:pt x="4360" y="3677"/>
                      <a:pt x="4257" y="3619"/>
                      <a:pt x="4151" y="3562"/>
                    </a:cubicBezTo>
                    <a:cubicBezTo>
                      <a:pt x="4118" y="3633"/>
                      <a:pt x="4080" y="3699"/>
                      <a:pt x="4035" y="3763"/>
                    </a:cubicBezTo>
                    <a:cubicBezTo>
                      <a:pt x="4137" y="3825"/>
                      <a:pt x="4238" y="3887"/>
                      <a:pt x="4342" y="3947"/>
                    </a:cubicBezTo>
                    <a:cubicBezTo>
                      <a:pt x="4563" y="4074"/>
                      <a:pt x="4790" y="4195"/>
                      <a:pt x="5020" y="4308"/>
                    </a:cubicBezTo>
                    <a:cubicBezTo>
                      <a:pt x="5178" y="4383"/>
                      <a:pt x="5337" y="4457"/>
                      <a:pt x="5501" y="4522"/>
                    </a:cubicBezTo>
                    <a:cubicBezTo>
                      <a:pt x="5260" y="4923"/>
                      <a:pt x="4924" y="5261"/>
                      <a:pt x="4522" y="5501"/>
                    </a:cubicBezTo>
                    <a:cubicBezTo>
                      <a:pt x="4456" y="5337"/>
                      <a:pt x="4384" y="5178"/>
                      <a:pt x="4308" y="5021"/>
                    </a:cubicBezTo>
                    <a:cubicBezTo>
                      <a:pt x="4195" y="4790"/>
                      <a:pt x="4074" y="4564"/>
                      <a:pt x="3946" y="4342"/>
                    </a:cubicBezTo>
                    <a:cubicBezTo>
                      <a:pt x="3886" y="4239"/>
                      <a:pt x="3826" y="4137"/>
                      <a:pt x="3762" y="4036"/>
                    </a:cubicBezTo>
                    <a:cubicBezTo>
                      <a:pt x="3700" y="4081"/>
                      <a:pt x="3632" y="4119"/>
                      <a:pt x="3561" y="4152"/>
                    </a:cubicBezTo>
                    <a:cubicBezTo>
                      <a:pt x="3618" y="4256"/>
                      <a:pt x="3676" y="4361"/>
                      <a:pt x="3735" y="4464"/>
                    </a:cubicBezTo>
                    <a:cubicBezTo>
                      <a:pt x="3864" y="4686"/>
                      <a:pt x="3998" y="4904"/>
                      <a:pt x="4142" y="5116"/>
                    </a:cubicBezTo>
                    <a:cubicBezTo>
                      <a:pt x="4240" y="5261"/>
                      <a:pt x="4342" y="5404"/>
                      <a:pt x="4450" y="5542"/>
                    </a:cubicBezTo>
                    <a:cubicBezTo>
                      <a:pt x="4055" y="5764"/>
                      <a:pt x="3598" y="5893"/>
                      <a:pt x="3115" y="5900"/>
                    </a:cubicBezTo>
                    <a:cubicBezTo>
                      <a:pt x="3139" y="5726"/>
                      <a:pt x="3156" y="5551"/>
                      <a:pt x="3168" y="5377"/>
                    </a:cubicBezTo>
                    <a:cubicBezTo>
                      <a:pt x="3187" y="5121"/>
                      <a:pt x="3195" y="4865"/>
                      <a:pt x="3194" y="4610"/>
                    </a:cubicBezTo>
                    <a:cubicBezTo>
                      <a:pt x="3194" y="4489"/>
                      <a:pt x="3192" y="4371"/>
                      <a:pt x="3188" y="4251"/>
                    </a:cubicBezTo>
                    <a:cubicBezTo>
                      <a:pt x="3150" y="4255"/>
                      <a:pt x="3112" y="4256"/>
                      <a:pt x="3072" y="4256"/>
                    </a:cubicBezTo>
                    <a:cubicBezTo>
                      <a:pt x="3034" y="4256"/>
                      <a:pt x="2994" y="4255"/>
                      <a:pt x="2956" y="4251"/>
                    </a:cubicBezTo>
                    <a:cubicBezTo>
                      <a:pt x="2954" y="4371"/>
                      <a:pt x="2951" y="4489"/>
                      <a:pt x="2951" y="4610"/>
                    </a:cubicBezTo>
                    <a:cubicBezTo>
                      <a:pt x="2951" y="4865"/>
                      <a:pt x="2959" y="5121"/>
                      <a:pt x="2978" y="5377"/>
                    </a:cubicBezTo>
                    <a:cubicBezTo>
                      <a:pt x="2990" y="5551"/>
                      <a:pt x="3006" y="5726"/>
                      <a:pt x="3031" y="5900"/>
                    </a:cubicBezTo>
                    <a:cubicBezTo>
                      <a:pt x="2546" y="5893"/>
                      <a:pt x="2091" y="5764"/>
                      <a:pt x="1696" y="5542"/>
                    </a:cubicBezTo>
                    <a:cubicBezTo>
                      <a:pt x="1804" y="5404"/>
                      <a:pt x="1905" y="5261"/>
                      <a:pt x="2004" y="5116"/>
                    </a:cubicBezTo>
                    <a:cubicBezTo>
                      <a:pt x="2146" y="4904"/>
                      <a:pt x="2282" y="4686"/>
                      <a:pt x="2411" y="4464"/>
                    </a:cubicBezTo>
                    <a:cubicBezTo>
                      <a:pt x="2470" y="4361"/>
                      <a:pt x="2528" y="4256"/>
                      <a:pt x="2585" y="4152"/>
                    </a:cubicBezTo>
                    <a:cubicBezTo>
                      <a:pt x="2512" y="4119"/>
                      <a:pt x="2446" y="4081"/>
                      <a:pt x="2384" y="4036"/>
                    </a:cubicBezTo>
                    <a:cubicBezTo>
                      <a:pt x="2320" y="4136"/>
                      <a:pt x="2259" y="4239"/>
                      <a:pt x="2200" y="4342"/>
                    </a:cubicBezTo>
                    <a:cubicBezTo>
                      <a:pt x="2071" y="4564"/>
                      <a:pt x="1950" y="4790"/>
                      <a:pt x="1838" y="5021"/>
                    </a:cubicBezTo>
                    <a:cubicBezTo>
                      <a:pt x="1762" y="5178"/>
                      <a:pt x="1688" y="5337"/>
                      <a:pt x="1623" y="5501"/>
                    </a:cubicBezTo>
                    <a:cubicBezTo>
                      <a:pt x="1222" y="5261"/>
                      <a:pt x="886" y="4923"/>
                      <a:pt x="645" y="4522"/>
                    </a:cubicBezTo>
                    <a:cubicBezTo>
                      <a:pt x="808" y="4457"/>
                      <a:pt x="968" y="4383"/>
                      <a:pt x="1126" y="4308"/>
                    </a:cubicBezTo>
                    <a:cubicBezTo>
                      <a:pt x="1356" y="4195"/>
                      <a:pt x="1582" y="4074"/>
                      <a:pt x="1803" y="3947"/>
                    </a:cubicBezTo>
                    <a:cubicBezTo>
                      <a:pt x="1906" y="3887"/>
                      <a:pt x="2009" y="3825"/>
                      <a:pt x="2111" y="3763"/>
                    </a:cubicBezTo>
                    <a:cubicBezTo>
                      <a:pt x="2066" y="3699"/>
                      <a:pt x="2026" y="3633"/>
                      <a:pt x="1995" y="3562"/>
                    </a:cubicBezTo>
                    <a:cubicBezTo>
                      <a:pt x="1889" y="3619"/>
                      <a:pt x="1785" y="3677"/>
                      <a:pt x="1681" y="3736"/>
                    </a:cubicBezTo>
                    <a:cubicBezTo>
                      <a:pt x="1459" y="3863"/>
                      <a:pt x="1242" y="3999"/>
                      <a:pt x="1030" y="4142"/>
                    </a:cubicBezTo>
                    <a:cubicBezTo>
                      <a:pt x="886" y="4241"/>
                      <a:pt x="743" y="4342"/>
                      <a:pt x="604" y="4451"/>
                    </a:cubicBezTo>
                    <a:cubicBezTo>
                      <a:pt x="381" y="4054"/>
                      <a:pt x="252" y="3599"/>
                      <a:pt x="245" y="3114"/>
                    </a:cubicBezTo>
                    <a:lnTo>
                      <a:pt x="245" y="3114"/>
                    </a:lnTo>
                    <a:cubicBezTo>
                      <a:pt x="419" y="3140"/>
                      <a:pt x="594" y="3155"/>
                      <a:pt x="768" y="3169"/>
                    </a:cubicBezTo>
                    <a:cubicBezTo>
                      <a:pt x="1026" y="3186"/>
                      <a:pt x="1281" y="3195"/>
                      <a:pt x="1537" y="3195"/>
                    </a:cubicBezTo>
                    <a:cubicBezTo>
                      <a:pt x="1656" y="3195"/>
                      <a:pt x="1776" y="3192"/>
                      <a:pt x="1895" y="3189"/>
                    </a:cubicBezTo>
                    <a:cubicBezTo>
                      <a:pt x="1891" y="3151"/>
                      <a:pt x="1889" y="3113"/>
                      <a:pt x="1889" y="3073"/>
                    </a:cubicBezTo>
                    <a:cubicBezTo>
                      <a:pt x="1889" y="3034"/>
                      <a:pt x="1891" y="2995"/>
                      <a:pt x="1895" y="2957"/>
                    </a:cubicBezTo>
                    <a:cubicBezTo>
                      <a:pt x="1776" y="2953"/>
                      <a:pt x="1656" y="2952"/>
                      <a:pt x="1537" y="2952"/>
                    </a:cubicBezTo>
                    <a:cubicBezTo>
                      <a:pt x="1281" y="2952"/>
                      <a:pt x="1026" y="2960"/>
                      <a:pt x="768" y="2977"/>
                    </a:cubicBezTo>
                    <a:cubicBezTo>
                      <a:pt x="594" y="2990"/>
                      <a:pt x="419" y="3007"/>
                      <a:pt x="245" y="3032"/>
                    </a:cubicBezTo>
                    <a:cubicBezTo>
                      <a:pt x="252" y="2547"/>
                      <a:pt x="381" y="2092"/>
                      <a:pt x="604" y="1695"/>
                    </a:cubicBezTo>
                    <a:cubicBezTo>
                      <a:pt x="743" y="1804"/>
                      <a:pt x="886" y="1906"/>
                      <a:pt x="1030" y="2005"/>
                    </a:cubicBezTo>
                    <a:cubicBezTo>
                      <a:pt x="1242" y="2147"/>
                      <a:pt x="1459" y="2283"/>
                      <a:pt x="1681" y="2410"/>
                    </a:cubicBezTo>
                    <a:cubicBezTo>
                      <a:pt x="1785" y="2470"/>
                      <a:pt x="1889" y="2527"/>
                      <a:pt x="1995" y="2584"/>
                    </a:cubicBezTo>
                    <a:cubicBezTo>
                      <a:pt x="2026" y="2513"/>
                      <a:pt x="2066" y="2447"/>
                      <a:pt x="2111" y="2383"/>
                    </a:cubicBezTo>
                    <a:cubicBezTo>
                      <a:pt x="2009" y="2321"/>
                      <a:pt x="1906" y="2259"/>
                      <a:pt x="1803" y="2200"/>
                    </a:cubicBezTo>
                    <a:cubicBezTo>
                      <a:pt x="1582" y="2072"/>
                      <a:pt x="1356" y="1951"/>
                      <a:pt x="1126" y="1838"/>
                    </a:cubicBezTo>
                    <a:cubicBezTo>
                      <a:pt x="968" y="1763"/>
                      <a:pt x="808" y="1689"/>
                      <a:pt x="645" y="1624"/>
                    </a:cubicBezTo>
                    <a:cubicBezTo>
                      <a:pt x="886" y="1223"/>
                      <a:pt x="1222" y="885"/>
                      <a:pt x="1623" y="645"/>
                    </a:cubicBezTo>
                    <a:cubicBezTo>
                      <a:pt x="1688" y="809"/>
                      <a:pt x="1762" y="968"/>
                      <a:pt x="1838" y="1125"/>
                    </a:cubicBezTo>
                    <a:cubicBezTo>
                      <a:pt x="1950" y="1356"/>
                      <a:pt x="2071" y="1582"/>
                      <a:pt x="2200" y="1804"/>
                    </a:cubicBezTo>
                    <a:cubicBezTo>
                      <a:pt x="2259" y="1907"/>
                      <a:pt x="2320" y="2009"/>
                      <a:pt x="2384" y="2111"/>
                    </a:cubicBezTo>
                    <a:cubicBezTo>
                      <a:pt x="2446" y="2065"/>
                      <a:pt x="2512" y="2027"/>
                      <a:pt x="2585" y="1995"/>
                    </a:cubicBezTo>
                    <a:cubicBezTo>
                      <a:pt x="2528" y="1890"/>
                      <a:pt x="2470" y="1785"/>
                      <a:pt x="2411" y="1682"/>
                    </a:cubicBezTo>
                    <a:cubicBezTo>
                      <a:pt x="2282" y="1460"/>
                      <a:pt x="2146" y="1243"/>
                      <a:pt x="2004" y="1031"/>
                    </a:cubicBezTo>
                    <a:cubicBezTo>
                      <a:pt x="1905" y="885"/>
                      <a:pt x="1804" y="742"/>
                      <a:pt x="1696" y="604"/>
                    </a:cubicBezTo>
                    <a:cubicBezTo>
                      <a:pt x="2091" y="382"/>
                      <a:pt x="2546" y="253"/>
                      <a:pt x="3031" y="246"/>
                    </a:cubicBezTo>
                    <a:close/>
                    <a:moveTo>
                      <a:pt x="3072" y="0"/>
                    </a:moveTo>
                    <a:cubicBezTo>
                      <a:pt x="1376" y="0"/>
                      <a:pt x="1" y="1377"/>
                      <a:pt x="1" y="3073"/>
                    </a:cubicBezTo>
                    <a:cubicBezTo>
                      <a:pt x="1" y="4769"/>
                      <a:pt x="1376" y="6145"/>
                      <a:pt x="3072" y="6145"/>
                    </a:cubicBezTo>
                    <a:cubicBezTo>
                      <a:pt x="4770" y="6145"/>
                      <a:pt x="6145" y="4769"/>
                      <a:pt x="6145" y="3073"/>
                    </a:cubicBezTo>
                    <a:cubicBezTo>
                      <a:pt x="6145" y="1377"/>
                      <a:pt x="4770" y="0"/>
                      <a:pt x="30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43"/>
              <p:cNvSpPr/>
              <p:nvPr/>
            </p:nvSpPr>
            <p:spPr>
              <a:xfrm>
                <a:off x="3389599" y="3202257"/>
                <a:ext cx="217738" cy="21785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1858" extrusionOk="0">
                    <a:moveTo>
                      <a:pt x="928" y="0"/>
                    </a:moveTo>
                    <a:cubicBezTo>
                      <a:pt x="858" y="0"/>
                      <a:pt x="801" y="58"/>
                      <a:pt x="801" y="129"/>
                    </a:cubicBezTo>
                    <a:cubicBezTo>
                      <a:pt x="801" y="200"/>
                      <a:pt x="858" y="256"/>
                      <a:pt x="928" y="256"/>
                    </a:cubicBezTo>
                    <a:cubicBezTo>
                      <a:pt x="999" y="256"/>
                      <a:pt x="1057" y="200"/>
                      <a:pt x="1057" y="129"/>
                    </a:cubicBezTo>
                    <a:cubicBezTo>
                      <a:pt x="1057" y="58"/>
                      <a:pt x="999" y="0"/>
                      <a:pt x="928" y="0"/>
                    </a:cubicBezTo>
                    <a:close/>
                    <a:moveTo>
                      <a:pt x="363" y="235"/>
                    </a:moveTo>
                    <a:cubicBezTo>
                      <a:pt x="330" y="235"/>
                      <a:pt x="297" y="248"/>
                      <a:pt x="272" y="273"/>
                    </a:cubicBezTo>
                    <a:cubicBezTo>
                      <a:pt x="223" y="323"/>
                      <a:pt x="223" y="403"/>
                      <a:pt x="272" y="454"/>
                    </a:cubicBezTo>
                    <a:cubicBezTo>
                      <a:pt x="297" y="479"/>
                      <a:pt x="330" y="491"/>
                      <a:pt x="363" y="491"/>
                    </a:cubicBezTo>
                    <a:cubicBezTo>
                      <a:pt x="396" y="491"/>
                      <a:pt x="429" y="479"/>
                      <a:pt x="453" y="454"/>
                    </a:cubicBezTo>
                    <a:cubicBezTo>
                      <a:pt x="504" y="403"/>
                      <a:pt x="504" y="323"/>
                      <a:pt x="453" y="273"/>
                    </a:cubicBezTo>
                    <a:cubicBezTo>
                      <a:pt x="429" y="248"/>
                      <a:pt x="396" y="235"/>
                      <a:pt x="363" y="235"/>
                    </a:cubicBezTo>
                    <a:close/>
                    <a:moveTo>
                      <a:pt x="1494" y="235"/>
                    </a:moveTo>
                    <a:cubicBezTo>
                      <a:pt x="1462" y="235"/>
                      <a:pt x="1429" y="248"/>
                      <a:pt x="1405" y="273"/>
                    </a:cubicBezTo>
                    <a:cubicBezTo>
                      <a:pt x="1354" y="323"/>
                      <a:pt x="1354" y="403"/>
                      <a:pt x="1405" y="454"/>
                    </a:cubicBezTo>
                    <a:cubicBezTo>
                      <a:pt x="1429" y="479"/>
                      <a:pt x="1462" y="491"/>
                      <a:pt x="1494" y="491"/>
                    </a:cubicBezTo>
                    <a:cubicBezTo>
                      <a:pt x="1527" y="491"/>
                      <a:pt x="1559" y="479"/>
                      <a:pt x="1584" y="454"/>
                    </a:cubicBezTo>
                    <a:cubicBezTo>
                      <a:pt x="1635" y="403"/>
                      <a:pt x="1635" y="323"/>
                      <a:pt x="1584" y="273"/>
                    </a:cubicBezTo>
                    <a:cubicBezTo>
                      <a:pt x="1559" y="248"/>
                      <a:pt x="1527" y="235"/>
                      <a:pt x="1494" y="235"/>
                    </a:cubicBezTo>
                    <a:close/>
                    <a:moveTo>
                      <a:pt x="128" y="800"/>
                    </a:moveTo>
                    <a:cubicBezTo>
                      <a:pt x="58" y="800"/>
                      <a:pt x="1" y="858"/>
                      <a:pt x="1" y="929"/>
                    </a:cubicBezTo>
                    <a:cubicBezTo>
                      <a:pt x="1" y="1000"/>
                      <a:pt x="58" y="1056"/>
                      <a:pt x="128" y="1056"/>
                    </a:cubicBezTo>
                    <a:cubicBezTo>
                      <a:pt x="199" y="1056"/>
                      <a:pt x="257" y="1000"/>
                      <a:pt x="257" y="929"/>
                    </a:cubicBezTo>
                    <a:cubicBezTo>
                      <a:pt x="257" y="858"/>
                      <a:pt x="199" y="800"/>
                      <a:pt x="128" y="800"/>
                    </a:cubicBezTo>
                    <a:close/>
                    <a:moveTo>
                      <a:pt x="1728" y="800"/>
                    </a:moveTo>
                    <a:cubicBezTo>
                      <a:pt x="1658" y="800"/>
                      <a:pt x="1601" y="858"/>
                      <a:pt x="1601" y="929"/>
                    </a:cubicBezTo>
                    <a:cubicBezTo>
                      <a:pt x="1601" y="1000"/>
                      <a:pt x="1658" y="1056"/>
                      <a:pt x="1728" y="1056"/>
                    </a:cubicBezTo>
                    <a:cubicBezTo>
                      <a:pt x="1729" y="1056"/>
                      <a:pt x="1730" y="1056"/>
                      <a:pt x="1731" y="1056"/>
                    </a:cubicBezTo>
                    <a:cubicBezTo>
                      <a:pt x="1800" y="1056"/>
                      <a:pt x="1857" y="999"/>
                      <a:pt x="1857" y="929"/>
                    </a:cubicBezTo>
                    <a:cubicBezTo>
                      <a:pt x="1857" y="858"/>
                      <a:pt x="1799" y="800"/>
                      <a:pt x="1728" y="800"/>
                    </a:cubicBezTo>
                    <a:close/>
                    <a:moveTo>
                      <a:pt x="363" y="1367"/>
                    </a:moveTo>
                    <a:cubicBezTo>
                      <a:pt x="330" y="1367"/>
                      <a:pt x="297" y="1379"/>
                      <a:pt x="272" y="1404"/>
                    </a:cubicBezTo>
                    <a:cubicBezTo>
                      <a:pt x="223" y="1455"/>
                      <a:pt x="223" y="1535"/>
                      <a:pt x="272" y="1585"/>
                    </a:cubicBezTo>
                    <a:cubicBezTo>
                      <a:pt x="297" y="1610"/>
                      <a:pt x="330" y="1623"/>
                      <a:pt x="363" y="1623"/>
                    </a:cubicBezTo>
                    <a:cubicBezTo>
                      <a:pt x="396" y="1623"/>
                      <a:pt x="429" y="1610"/>
                      <a:pt x="453" y="1585"/>
                    </a:cubicBezTo>
                    <a:cubicBezTo>
                      <a:pt x="504" y="1535"/>
                      <a:pt x="504" y="1453"/>
                      <a:pt x="453" y="1404"/>
                    </a:cubicBezTo>
                    <a:cubicBezTo>
                      <a:pt x="429" y="1379"/>
                      <a:pt x="396" y="1367"/>
                      <a:pt x="363" y="1367"/>
                    </a:cubicBezTo>
                    <a:close/>
                    <a:moveTo>
                      <a:pt x="1494" y="1367"/>
                    </a:moveTo>
                    <a:cubicBezTo>
                      <a:pt x="1462" y="1367"/>
                      <a:pt x="1429" y="1379"/>
                      <a:pt x="1405" y="1404"/>
                    </a:cubicBezTo>
                    <a:cubicBezTo>
                      <a:pt x="1354" y="1455"/>
                      <a:pt x="1354" y="1535"/>
                      <a:pt x="1405" y="1585"/>
                    </a:cubicBezTo>
                    <a:cubicBezTo>
                      <a:pt x="1429" y="1610"/>
                      <a:pt x="1462" y="1623"/>
                      <a:pt x="1494" y="1623"/>
                    </a:cubicBezTo>
                    <a:cubicBezTo>
                      <a:pt x="1527" y="1623"/>
                      <a:pt x="1559" y="1610"/>
                      <a:pt x="1584" y="1585"/>
                    </a:cubicBezTo>
                    <a:cubicBezTo>
                      <a:pt x="1635" y="1535"/>
                      <a:pt x="1635" y="1453"/>
                      <a:pt x="1584" y="1404"/>
                    </a:cubicBezTo>
                    <a:cubicBezTo>
                      <a:pt x="1559" y="1379"/>
                      <a:pt x="1527" y="1367"/>
                      <a:pt x="1494" y="1367"/>
                    </a:cubicBezTo>
                    <a:close/>
                    <a:moveTo>
                      <a:pt x="928" y="1600"/>
                    </a:moveTo>
                    <a:cubicBezTo>
                      <a:pt x="858" y="1600"/>
                      <a:pt x="801" y="1658"/>
                      <a:pt x="801" y="1729"/>
                    </a:cubicBezTo>
                    <a:cubicBezTo>
                      <a:pt x="801" y="1800"/>
                      <a:pt x="858" y="1858"/>
                      <a:pt x="928" y="1858"/>
                    </a:cubicBezTo>
                    <a:cubicBezTo>
                      <a:pt x="999" y="1858"/>
                      <a:pt x="1057" y="1800"/>
                      <a:pt x="1057" y="1729"/>
                    </a:cubicBezTo>
                    <a:cubicBezTo>
                      <a:pt x="1057" y="1658"/>
                      <a:pt x="999" y="1600"/>
                      <a:pt x="928" y="160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43"/>
              <p:cNvSpPr/>
              <p:nvPr/>
            </p:nvSpPr>
            <p:spPr>
              <a:xfrm>
                <a:off x="3159897" y="3432427"/>
                <a:ext cx="1642" cy="3752"/>
              </a:xfrm>
              <a:custGeom>
                <a:avLst/>
                <a:gdLst/>
                <a:ahLst/>
                <a:cxnLst/>
                <a:rect l="l" t="t" r="r" b="b"/>
                <a:pathLst>
                  <a:path w="14" h="32" extrusionOk="0">
                    <a:moveTo>
                      <a:pt x="1" y="1"/>
                    </a:moveTo>
                    <a:cubicBezTo>
                      <a:pt x="5" y="11"/>
                      <a:pt x="9" y="22"/>
                      <a:pt x="14" y="32"/>
                    </a:cubicBezTo>
                    <a:lnTo>
                      <a:pt x="14" y="32"/>
                    </a:lnTo>
                    <a:cubicBezTo>
                      <a:pt x="9" y="22"/>
                      <a:pt x="5" y="11"/>
                      <a:pt x="1" y="1"/>
                    </a:cubicBezTo>
                    <a:close/>
                  </a:path>
                </a:pathLst>
              </a:custGeom>
              <a:solidFill>
                <a:srgbClr val="D2D6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43"/>
              <p:cNvSpPr/>
              <p:nvPr/>
            </p:nvSpPr>
            <p:spPr>
              <a:xfrm>
                <a:off x="4059709" y="2236199"/>
                <a:ext cx="198039" cy="43852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374" extrusionOk="0">
                    <a:moveTo>
                      <a:pt x="845" y="0"/>
                    </a:moveTo>
                    <a:cubicBezTo>
                      <a:pt x="474" y="0"/>
                      <a:pt x="153" y="153"/>
                      <a:pt x="1" y="374"/>
                    </a:cubicBezTo>
                    <a:lnTo>
                      <a:pt x="1688" y="374"/>
                    </a:lnTo>
                    <a:cubicBezTo>
                      <a:pt x="1536" y="153"/>
                      <a:pt x="1215" y="0"/>
                      <a:pt x="8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43"/>
              <p:cNvSpPr/>
              <p:nvPr/>
            </p:nvSpPr>
            <p:spPr>
              <a:xfrm>
                <a:off x="4059709" y="2348411"/>
                <a:ext cx="198039" cy="43852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374" extrusionOk="0">
                    <a:moveTo>
                      <a:pt x="1" y="0"/>
                    </a:moveTo>
                    <a:cubicBezTo>
                      <a:pt x="153" y="221"/>
                      <a:pt x="474" y="373"/>
                      <a:pt x="845" y="373"/>
                    </a:cubicBezTo>
                    <a:cubicBezTo>
                      <a:pt x="1215" y="373"/>
                      <a:pt x="1536" y="221"/>
                      <a:pt x="16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43"/>
              <p:cNvSpPr/>
              <p:nvPr/>
            </p:nvSpPr>
            <p:spPr>
              <a:xfrm>
                <a:off x="5715110" y="2314290"/>
                <a:ext cx="198039" cy="4361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372" extrusionOk="0">
                    <a:moveTo>
                      <a:pt x="844" y="0"/>
                    </a:moveTo>
                    <a:cubicBezTo>
                      <a:pt x="474" y="0"/>
                      <a:pt x="153" y="151"/>
                      <a:pt x="0" y="372"/>
                    </a:cubicBezTo>
                    <a:lnTo>
                      <a:pt x="1688" y="372"/>
                    </a:lnTo>
                    <a:cubicBezTo>
                      <a:pt x="1537" y="151"/>
                      <a:pt x="1216" y="0"/>
                      <a:pt x="8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43"/>
              <p:cNvSpPr/>
              <p:nvPr/>
            </p:nvSpPr>
            <p:spPr>
              <a:xfrm>
                <a:off x="1959678" y="2835134"/>
                <a:ext cx="911286" cy="575241"/>
              </a:xfrm>
              <a:custGeom>
                <a:avLst/>
                <a:gdLst/>
                <a:ahLst/>
                <a:cxnLst/>
                <a:rect l="l" t="t" r="r" b="b"/>
                <a:pathLst>
                  <a:path w="7772" h="4906" extrusionOk="0">
                    <a:moveTo>
                      <a:pt x="760" y="1"/>
                    </a:moveTo>
                    <a:cubicBezTo>
                      <a:pt x="623" y="485"/>
                      <a:pt x="478" y="965"/>
                      <a:pt x="374" y="1428"/>
                    </a:cubicBezTo>
                    <a:cubicBezTo>
                      <a:pt x="1" y="3089"/>
                      <a:pt x="1493" y="3955"/>
                      <a:pt x="3359" y="4432"/>
                    </a:cubicBezTo>
                    <a:cubicBezTo>
                      <a:pt x="3987" y="4591"/>
                      <a:pt x="6989" y="4841"/>
                      <a:pt x="7644" y="4895"/>
                    </a:cubicBezTo>
                    <a:lnTo>
                      <a:pt x="7644" y="4895"/>
                    </a:lnTo>
                    <a:cubicBezTo>
                      <a:pt x="7504" y="4883"/>
                      <a:pt x="7364" y="4871"/>
                      <a:pt x="7228" y="4859"/>
                    </a:cubicBezTo>
                    <a:cubicBezTo>
                      <a:pt x="7191" y="4593"/>
                      <a:pt x="7171" y="4323"/>
                      <a:pt x="7171" y="4047"/>
                    </a:cubicBezTo>
                    <a:cubicBezTo>
                      <a:pt x="7171" y="3352"/>
                      <a:pt x="7291" y="2683"/>
                      <a:pt x="7512" y="2061"/>
                    </a:cubicBezTo>
                    <a:cubicBezTo>
                      <a:pt x="4651" y="1317"/>
                      <a:pt x="2101" y="553"/>
                      <a:pt x="760" y="1"/>
                    </a:cubicBezTo>
                    <a:close/>
                    <a:moveTo>
                      <a:pt x="7644" y="4895"/>
                    </a:moveTo>
                    <a:lnTo>
                      <a:pt x="7644" y="4895"/>
                    </a:lnTo>
                    <a:cubicBezTo>
                      <a:pt x="7652" y="4896"/>
                      <a:pt x="7660" y="4896"/>
                      <a:pt x="7667" y="4897"/>
                    </a:cubicBezTo>
                    <a:cubicBezTo>
                      <a:pt x="7701" y="4900"/>
                      <a:pt x="7736" y="4903"/>
                      <a:pt x="7770" y="4905"/>
                    </a:cubicBezTo>
                    <a:cubicBezTo>
                      <a:pt x="7772" y="4905"/>
                      <a:pt x="7727" y="4902"/>
                      <a:pt x="7644" y="489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43"/>
              <p:cNvSpPr/>
              <p:nvPr/>
            </p:nvSpPr>
            <p:spPr>
              <a:xfrm>
                <a:off x="5715110" y="2426268"/>
                <a:ext cx="198157" cy="43852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374" extrusionOk="0">
                    <a:moveTo>
                      <a:pt x="0" y="1"/>
                    </a:moveTo>
                    <a:cubicBezTo>
                      <a:pt x="153" y="221"/>
                      <a:pt x="474" y="374"/>
                      <a:pt x="844" y="374"/>
                    </a:cubicBezTo>
                    <a:cubicBezTo>
                      <a:pt x="1216" y="374"/>
                      <a:pt x="1537" y="221"/>
                      <a:pt x="16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43"/>
              <p:cNvSpPr/>
              <p:nvPr/>
            </p:nvSpPr>
            <p:spPr>
              <a:xfrm>
                <a:off x="8403524" y="3374152"/>
                <a:ext cx="934854" cy="118542"/>
              </a:xfrm>
              <a:custGeom>
                <a:avLst/>
                <a:gdLst/>
                <a:ahLst/>
                <a:cxnLst/>
                <a:rect l="l" t="t" r="r" b="b"/>
                <a:pathLst>
                  <a:path w="7973" h="1011" extrusionOk="0">
                    <a:moveTo>
                      <a:pt x="1794" y="0"/>
                    </a:moveTo>
                    <a:cubicBezTo>
                      <a:pt x="1763" y="339"/>
                      <a:pt x="1704" y="672"/>
                      <a:pt x="1617" y="992"/>
                    </a:cubicBezTo>
                    <a:lnTo>
                      <a:pt x="6" y="992"/>
                    </a:lnTo>
                    <a:cubicBezTo>
                      <a:pt x="5" y="998"/>
                      <a:pt x="2" y="1005"/>
                      <a:pt x="0" y="1011"/>
                    </a:cubicBezTo>
                    <a:lnTo>
                      <a:pt x="6300" y="1011"/>
                    </a:lnTo>
                    <a:cubicBezTo>
                      <a:pt x="7027" y="1011"/>
                      <a:pt x="7656" y="601"/>
                      <a:pt x="79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43"/>
              <p:cNvSpPr/>
              <p:nvPr/>
            </p:nvSpPr>
            <p:spPr>
              <a:xfrm>
                <a:off x="9014187" y="2932806"/>
                <a:ext cx="349412" cy="400300"/>
              </a:xfrm>
              <a:custGeom>
                <a:avLst/>
                <a:gdLst/>
                <a:ahLst/>
                <a:cxnLst/>
                <a:rect l="l" t="t" r="r" b="b"/>
                <a:pathLst>
                  <a:path w="2980" h="3414" extrusionOk="0">
                    <a:moveTo>
                      <a:pt x="2193" y="0"/>
                    </a:moveTo>
                    <a:cubicBezTo>
                      <a:pt x="884" y="0"/>
                      <a:pt x="1" y="1336"/>
                      <a:pt x="511" y="2540"/>
                    </a:cubicBezTo>
                    <a:lnTo>
                      <a:pt x="761" y="3132"/>
                    </a:lnTo>
                    <a:cubicBezTo>
                      <a:pt x="833" y="3302"/>
                      <a:pt x="1000" y="3414"/>
                      <a:pt x="1185" y="3414"/>
                    </a:cubicBezTo>
                    <a:lnTo>
                      <a:pt x="2899" y="3414"/>
                    </a:lnTo>
                    <a:cubicBezTo>
                      <a:pt x="2951" y="3240"/>
                      <a:pt x="2979" y="3057"/>
                      <a:pt x="2979" y="2868"/>
                    </a:cubicBezTo>
                    <a:lnTo>
                      <a:pt x="2979" y="2427"/>
                    </a:lnTo>
                    <a:cubicBezTo>
                      <a:pt x="2979" y="2544"/>
                      <a:pt x="2962" y="2657"/>
                      <a:pt x="2930" y="2765"/>
                    </a:cubicBezTo>
                    <a:lnTo>
                      <a:pt x="1867" y="2765"/>
                    </a:lnTo>
                    <a:cubicBezTo>
                      <a:pt x="1754" y="2765"/>
                      <a:pt x="1649" y="2696"/>
                      <a:pt x="1605" y="2591"/>
                    </a:cubicBezTo>
                    <a:lnTo>
                      <a:pt x="1508" y="2359"/>
                    </a:lnTo>
                    <a:cubicBezTo>
                      <a:pt x="1164" y="1548"/>
                      <a:pt x="1759" y="649"/>
                      <a:pt x="2640" y="649"/>
                    </a:cubicBezTo>
                    <a:lnTo>
                      <a:pt x="2979" y="649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43"/>
              <p:cNvSpPr/>
              <p:nvPr/>
            </p:nvSpPr>
            <p:spPr>
              <a:xfrm>
                <a:off x="3678866" y="2003683"/>
                <a:ext cx="3694509" cy="1488989"/>
              </a:xfrm>
              <a:custGeom>
                <a:avLst/>
                <a:gdLst/>
                <a:ahLst/>
                <a:cxnLst/>
                <a:rect l="l" t="t" r="r" b="b"/>
                <a:pathLst>
                  <a:path w="31509" h="12699" extrusionOk="0">
                    <a:moveTo>
                      <a:pt x="29135" y="0"/>
                    </a:moveTo>
                    <a:cubicBezTo>
                      <a:pt x="29039" y="0"/>
                      <a:pt x="28942" y="18"/>
                      <a:pt x="28849" y="54"/>
                    </a:cubicBezTo>
                    <a:lnTo>
                      <a:pt x="27849" y="443"/>
                    </a:lnTo>
                    <a:cubicBezTo>
                      <a:pt x="27621" y="532"/>
                      <a:pt x="27471" y="751"/>
                      <a:pt x="27471" y="994"/>
                    </a:cubicBezTo>
                    <a:lnTo>
                      <a:pt x="27471" y="1431"/>
                    </a:lnTo>
                    <a:cubicBezTo>
                      <a:pt x="27471" y="1759"/>
                      <a:pt x="27737" y="2023"/>
                      <a:pt x="28064" y="2023"/>
                    </a:cubicBezTo>
                    <a:lnTo>
                      <a:pt x="30048" y="2023"/>
                    </a:lnTo>
                    <a:cubicBezTo>
                      <a:pt x="30078" y="2023"/>
                      <a:pt x="30107" y="2022"/>
                      <a:pt x="30136" y="2017"/>
                    </a:cubicBezTo>
                    <a:lnTo>
                      <a:pt x="30136" y="2017"/>
                    </a:lnTo>
                    <a:cubicBezTo>
                      <a:pt x="30139" y="3866"/>
                      <a:pt x="30093" y="9147"/>
                      <a:pt x="29538" y="11670"/>
                    </a:cubicBezTo>
                    <a:lnTo>
                      <a:pt x="15313" y="11670"/>
                    </a:lnTo>
                    <a:cubicBezTo>
                      <a:pt x="16113" y="6977"/>
                      <a:pt x="14568" y="788"/>
                      <a:pt x="14552" y="725"/>
                    </a:cubicBezTo>
                    <a:lnTo>
                      <a:pt x="14416" y="759"/>
                    </a:lnTo>
                    <a:cubicBezTo>
                      <a:pt x="14432" y="822"/>
                      <a:pt x="15976" y="7004"/>
                      <a:pt x="15171" y="11670"/>
                    </a:cubicBezTo>
                    <a:lnTo>
                      <a:pt x="5876" y="11670"/>
                    </a:lnTo>
                    <a:cubicBezTo>
                      <a:pt x="5093" y="9261"/>
                      <a:pt x="4279" y="7731"/>
                      <a:pt x="2416" y="5155"/>
                    </a:cubicBezTo>
                    <a:cubicBezTo>
                      <a:pt x="1476" y="3858"/>
                      <a:pt x="148" y="1147"/>
                      <a:pt x="306" y="202"/>
                    </a:cubicBezTo>
                    <a:lnTo>
                      <a:pt x="167" y="180"/>
                    </a:lnTo>
                    <a:lnTo>
                      <a:pt x="167" y="180"/>
                    </a:lnTo>
                    <a:cubicBezTo>
                      <a:pt x="1" y="1172"/>
                      <a:pt x="1328" y="3890"/>
                      <a:pt x="2302" y="5237"/>
                    </a:cubicBezTo>
                    <a:cubicBezTo>
                      <a:pt x="4149" y="7790"/>
                      <a:pt x="4959" y="9309"/>
                      <a:pt x="5735" y="11687"/>
                    </a:cubicBezTo>
                    <a:cubicBezTo>
                      <a:pt x="5373" y="11678"/>
                      <a:pt x="4924" y="11640"/>
                      <a:pt x="4402" y="11577"/>
                    </a:cubicBezTo>
                    <a:cubicBezTo>
                      <a:pt x="4375" y="11951"/>
                      <a:pt x="4312" y="12316"/>
                      <a:pt x="4218" y="12668"/>
                    </a:cubicBezTo>
                    <a:lnTo>
                      <a:pt x="3318" y="12668"/>
                    </a:lnTo>
                    <a:cubicBezTo>
                      <a:pt x="3311" y="12678"/>
                      <a:pt x="3302" y="12688"/>
                      <a:pt x="3295" y="12699"/>
                    </a:cubicBezTo>
                    <a:lnTo>
                      <a:pt x="31508" y="12699"/>
                    </a:lnTo>
                    <a:cubicBezTo>
                      <a:pt x="31504" y="12693"/>
                      <a:pt x="31500" y="12686"/>
                      <a:pt x="31497" y="12680"/>
                    </a:cubicBezTo>
                    <a:lnTo>
                      <a:pt x="30401" y="12680"/>
                    </a:lnTo>
                    <a:cubicBezTo>
                      <a:pt x="30317" y="12360"/>
                      <a:pt x="30257" y="12027"/>
                      <a:pt x="30226" y="11688"/>
                    </a:cubicBezTo>
                    <a:lnTo>
                      <a:pt x="29678" y="11688"/>
                    </a:lnTo>
                    <a:cubicBezTo>
                      <a:pt x="30236" y="9131"/>
                      <a:pt x="30278" y="3801"/>
                      <a:pt x="30276" y="1982"/>
                    </a:cubicBezTo>
                    <a:cubicBezTo>
                      <a:pt x="30327" y="1964"/>
                      <a:pt x="30373" y="1940"/>
                      <a:pt x="30417" y="1910"/>
                    </a:cubicBezTo>
                    <a:cubicBezTo>
                      <a:pt x="30594" y="1791"/>
                      <a:pt x="30710" y="1590"/>
                      <a:pt x="30710" y="1361"/>
                    </a:cubicBezTo>
                    <a:cubicBezTo>
                      <a:pt x="30710" y="1110"/>
                      <a:pt x="30589" y="872"/>
                      <a:pt x="30386" y="724"/>
                    </a:cubicBezTo>
                    <a:lnTo>
                      <a:pt x="29600" y="152"/>
                    </a:lnTo>
                    <a:cubicBezTo>
                      <a:pt x="29463" y="52"/>
                      <a:pt x="29300" y="0"/>
                      <a:pt x="291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3"/>
              <p:cNvSpPr/>
              <p:nvPr/>
            </p:nvSpPr>
            <p:spPr>
              <a:xfrm>
                <a:off x="8229636" y="3490468"/>
                <a:ext cx="1290" cy="2228"/>
              </a:xfrm>
              <a:custGeom>
                <a:avLst/>
                <a:gdLst/>
                <a:ahLst/>
                <a:cxnLst/>
                <a:rect l="l" t="t" r="r" b="b"/>
                <a:pathLst>
                  <a:path w="11" h="19" extrusionOk="0">
                    <a:moveTo>
                      <a:pt x="1" y="19"/>
                    </a:moveTo>
                    <a:lnTo>
                      <a:pt x="1" y="19"/>
                    </a:lnTo>
                    <a:cubicBezTo>
                      <a:pt x="3" y="12"/>
                      <a:pt x="8" y="6"/>
                      <a:pt x="10" y="0"/>
                    </a:cubicBezTo>
                    <a:lnTo>
                      <a:pt x="10" y="0"/>
                    </a:lnTo>
                    <a:cubicBezTo>
                      <a:pt x="8" y="6"/>
                      <a:pt x="3" y="12"/>
                      <a:pt x="1" y="19"/>
                    </a:cubicBezTo>
                    <a:close/>
                  </a:path>
                </a:pathLst>
              </a:custGeom>
              <a:solidFill>
                <a:srgbClr val="BEC1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3"/>
              <p:cNvSpPr/>
              <p:nvPr/>
            </p:nvSpPr>
            <p:spPr>
              <a:xfrm>
                <a:off x="2800160" y="2567208"/>
                <a:ext cx="6495789" cy="923363"/>
              </a:xfrm>
              <a:custGeom>
                <a:avLst/>
                <a:gdLst/>
                <a:ahLst/>
                <a:cxnLst/>
                <a:rect l="l" t="t" r="r" b="b"/>
                <a:pathLst>
                  <a:path w="55400" h="7875" extrusionOk="0">
                    <a:moveTo>
                      <a:pt x="53039" y="0"/>
                    </a:moveTo>
                    <a:lnTo>
                      <a:pt x="53039" y="0"/>
                    </a:lnTo>
                    <a:cubicBezTo>
                      <a:pt x="53298" y="479"/>
                      <a:pt x="53445" y="1028"/>
                      <a:pt x="53445" y="1611"/>
                    </a:cubicBezTo>
                    <a:cubicBezTo>
                      <a:pt x="53445" y="1729"/>
                      <a:pt x="53439" y="1845"/>
                      <a:pt x="53427" y="1959"/>
                    </a:cubicBezTo>
                    <a:lnTo>
                      <a:pt x="52440" y="1566"/>
                    </a:lnTo>
                    <a:lnTo>
                      <a:pt x="52440" y="1566"/>
                    </a:lnTo>
                    <a:lnTo>
                      <a:pt x="54529" y="2399"/>
                    </a:lnTo>
                    <a:cubicBezTo>
                      <a:pt x="54602" y="2427"/>
                      <a:pt x="54678" y="2441"/>
                      <a:pt x="54753" y="2441"/>
                    </a:cubicBezTo>
                    <a:cubicBezTo>
                      <a:pt x="54946" y="2441"/>
                      <a:pt x="55134" y="2349"/>
                      <a:pt x="55251" y="2184"/>
                    </a:cubicBezTo>
                    <a:cubicBezTo>
                      <a:pt x="55393" y="1982"/>
                      <a:pt x="55400" y="1715"/>
                      <a:pt x="55267" y="1507"/>
                    </a:cubicBezTo>
                    <a:lnTo>
                      <a:pt x="54755" y="703"/>
                    </a:lnTo>
                    <a:cubicBezTo>
                      <a:pt x="54505" y="308"/>
                      <a:pt x="54081" y="59"/>
                      <a:pt x="53615" y="33"/>
                    </a:cubicBezTo>
                    <a:lnTo>
                      <a:pt x="53039" y="0"/>
                    </a:lnTo>
                    <a:close/>
                    <a:moveTo>
                      <a:pt x="5955" y="390"/>
                    </a:moveTo>
                    <a:cubicBezTo>
                      <a:pt x="2672" y="390"/>
                      <a:pt x="0" y="3062"/>
                      <a:pt x="0" y="6345"/>
                    </a:cubicBezTo>
                    <a:cubicBezTo>
                      <a:pt x="0" y="6621"/>
                      <a:pt x="21" y="6892"/>
                      <a:pt x="58" y="7158"/>
                    </a:cubicBezTo>
                    <a:cubicBezTo>
                      <a:pt x="307" y="7179"/>
                      <a:pt x="561" y="7200"/>
                      <a:pt x="822" y="7221"/>
                    </a:cubicBezTo>
                    <a:cubicBezTo>
                      <a:pt x="773" y="6936"/>
                      <a:pt x="747" y="6643"/>
                      <a:pt x="747" y="6345"/>
                    </a:cubicBezTo>
                    <a:cubicBezTo>
                      <a:pt x="747" y="3469"/>
                      <a:pt x="3079" y="1136"/>
                      <a:pt x="5955" y="1136"/>
                    </a:cubicBezTo>
                    <a:cubicBezTo>
                      <a:pt x="8832" y="1136"/>
                      <a:pt x="11164" y="3469"/>
                      <a:pt x="11164" y="6345"/>
                    </a:cubicBezTo>
                    <a:cubicBezTo>
                      <a:pt x="11164" y="6878"/>
                      <a:pt x="11085" y="7391"/>
                      <a:pt x="10936" y="7874"/>
                    </a:cubicBezTo>
                    <a:lnTo>
                      <a:pt x="11711" y="7874"/>
                    </a:lnTo>
                    <a:cubicBezTo>
                      <a:pt x="11841" y="7387"/>
                      <a:pt x="11910" y="6874"/>
                      <a:pt x="11910" y="6345"/>
                    </a:cubicBezTo>
                    <a:cubicBezTo>
                      <a:pt x="11910" y="3062"/>
                      <a:pt x="9239" y="390"/>
                      <a:pt x="5955" y="390"/>
                    </a:cubicBezTo>
                    <a:close/>
                    <a:moveTo>
                      <a:pt x="43651" y="390"/>
                    </a:moveTo>
                    <a:cubicBezTo>
                      <a:pt x="40368" y="390"/>
                      <a:pt x="37696" y="3062"/>
                      <a:pt x="37696" y="6345"/>
                    </a:cubicBezTo>
                    <a:cubicBezTo>
                      <a:pt x="37696" y="6874"/>
                      <a:pt x="37767" y="7387"/>
                      <a:pt x="37895" y="7874"/>
                    </a:cubicBezTo>
                    <a:lnTo>
                      <a:pt x="38671" y="7874"/>
                    </a:lnTo>
                    <a:cubicBezTo>
                      <a:pt x="38523" y="7391"/>
                      <a:pt x="38442" y="6878"/>
                      <a:pt x="38442" y="6345"/>
                    </a:cubicBezTo>
                    <a:cubicBezTo>
                      <a:pt x="38442" y="3469"/>
                      <a:pt x="40775" y="1136"/>
                      <a:pt x="43651" y="1136"/>
                    </a:cubicBezTo>
                    <a:cubicBezTo>
                      <a:pt x="46527" y="1136"/>
                      <a:pt x="48860" y="3469"/>
                      <a:pt x="48860" y="6345"/>
                    </a:cubicBezTo>
                    <a:cubicBezTo>
                      <a:pt x="48860" y="6878"/>
                      <a:pt x="48779" y="7391"/>
                      <a:pt x="48631" y="7874"/>
                    </a:cubicBezTo>
                    <a:lnTo>
                      <a:pt x="49405" y="7874"/>
                    </a:lnTo>
                    <a:cubicBezTo>
                      <a:pt x="49535" y="7387"/>
                      <a:pt x="49606" y="6874"/>
                      <a:pt x="49606" y="6345"/>
                    </a:cubicBezTo>
                    <a:cubicBezTo>
                      <a:pt x="49606" y="3062"/>
                      <a:pt x="46935" y="390"/>
                      <a:pt x="43651" y="39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43"/>
              <p:cNvSpPr/>
              <p:nvPr/>
            </p:nvSpPr>
            <p:spPr>
              <a:xfrm>
                <a:off x="626376" y="821291"/>
                <a:ext cx="2203292" cy="3037192"/>
              </a:xfrm>
              <a:custGeom>
                <a:avLst/>
                <a:gdLst/>
                <a:ahLst/>
                <a:cxnLst/>
                <a:rect l="l" t="t" r="r" b="b"/>
                <a:pathLst>
                  <a:path w="18791" h="25903" extrusionOk="0">
                    <a:moveTo>
                      <a:pt x="0" y="1"/>
                    </a:moveTo>
                    <a:lnTo>
                      <a:pt x="0" y="22308"/>
                    </a:lnTo>
                    <a:cubicBezTo>
                      <a:pt x="0" y="24290"/>
                      <a:pt x="1613" y="25902"/>
                      <a:pt x="3595" y="25902"/>
                    </a:cubicBezTo>
                    <a:lnTo>
                      <a:pt x="15196" y="25902"/>
                    </a:lnTo>
                    <a:cubicBezTo>
                      <a:pt x="17178" y="25902"/>
                      <a:pt x="18791" y="24290"/>
                      <a:pt x="18791" y="22308"/>
                    </a:cubicBezTo>
                    <a:lnTo>
                      <a:pt x="18791" y="14743"/>
                    </a:lnTo>
                    <a:lnTo>
                      <a:pt x="18288" y="14743"/>
                    </a:lnTo>
                    <a:lnTo>
                      <a:pt x="18288" y="22308"/>
                    </a:lnTo>
                    <a:cubicBezTo>
                      <a:pt x="18288" y="24013"/>
                      <a:pt x="16901" y="25399"/>
                      <a:pt x="15196" y="25399"/>
                    </a:cubicBezTo>
                    <a:lnTo>
                      <a:pt x="3595" y="25399"/>
                    </a:lnTo>
                    <a:cubicBezTo>
                      <a:pt x="1890" y="25399"/>
                      <a:pt x="503" y="24013"/>
                      <a:pt x="503" y="22308"/>
                    </a:cubicBezTo>
                    <a:lnTo>
                      <a:pt x="50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2" name="Google Shape;442;p43"/>
          <p:cNvSpPr/>
          <p:nvPr/>
        </p:nvSpPr>
        <p:spPr>
          <a:xfrm flipH="1">
            <a:off x="6987748" y="3695619"/>
            <a:ext cx="733631" cy="934065"/>
          </a:xfrm>
          <a:custGeom>
            <a:avLst/>
            <a:gdLst/>
            <a:ahLst/>
            <a:cxnLst/>
            <a:rect l="l" t="t" r="r" b="b"/>
            <a:pathLst>
              <a:path w="13635" h="17361" extrusionOk="0">
                <a:moveTo>
                  <a:pt x="5674" y="7715"/>
                </a:moveTo>
                <a:cubicBezTo>
                  <a:pt x="5914" y="7856"/>
                  <a:pt x="6189" y="7933"/>
                  <a:pt x="6468" y="7933"/>
                </a:cubicBezTo>
                <a:cubicBezTo>
                  <a:pt x="6593" y="7933"/>
                  <a:pt x="6717" y="7917"/>
                  <a:pt x="6840" y="7887"/>
                </a:cubicBezTo>
                <a:lnTo>
                  <a:pt x="6840" y="7887"/>
                </a:lnTo>
                <a:lnTo>
                  <a:pt x="6570" y="10464"/>
                </a:lnTo>
                <a:lnTo>
                  <a:pt x="5083" y="9260"/>
                </a:lnTo>
                <a:cubicBezTo>
                  <a:pt x="5415" y="9058"/>
                  <a:pt x="5620" y="8695"/>
                  <a:pt x="5620" y="8309"/>
                </a:cubicBezTo>
                <a:cubicBezTo>
                  <a:pt x="5620" y="8176"/>
                  <a:pt x="5592" y="8043"/>
                  <a:pt x="5543" y="7910"/>
                </a:cubicBezTo>
                <a:lnTo>
                  <a:pt x="5548" y="7910"/>
                </a:lnTo>
                <a:cubicBezTo>
                  <a:pt x="5598" y="7848"/>
                  <a:pt x="5639" y="7783"/>
                  <a:pt x="5674" y="7715"/>
                </a:cubicBezTo>
                <a:close/>
                <a:moveTo>
                  <a:pt x="6474" y="0"/>
                </a:moveTo>
                <a:cubicBezTo>
                  <a:pt x="5875" y="0"/>
                  <a:pt x="5304" y="345"/>
                  <a:pt x="5042" y="928"/>
                </a:cubicBezTo>
                <a:lnTo>
                  <a:pt x="5037" y="932"/>
                </a:lnTo>
                <a:cubicBezTo>
                  <a:pt x="4228" y="1015"/>
                  <a:pt x="3646" y="1698"/>
                  <a:pt x="3646" y="2474"/>
                </a:cubicBezTo>
                <a:cubicBezTo>
                  <a:pt x="3646" y="2586"/>
                  <a:pt x="3656" y="2696"/>
                  <a:pt x="3678" y="2808"/>
                </a:cubicBezTo>
                <a:lnTo>
                  <a:pt x="3673" y="2808"/>
                </a:lnTo>
                <a:cubicBezTo>
                  <a:pt x="3154" y="3275"/>
                  <a:pt x="3027" y="4005"/>
                  <a:pt x="3291" y="4600"/>
                </a:cubicBezTo>
                <a:cubicBezTo>
                  <a:pt x="3253" y="4596"/>
                  <a:pt x="3216" y="4593"/>
                  <a:pt x="3179" y="4593"/>
                </a:cubicBezTo>
                <a:cubicBezTo>
                  <a:pt x="2935" y="4593"/>
                  <a:pt x="2686" y="4676"/>
                  <a:pt x="2480" y="4843"/>
                </a:cubicBezTo>
                <a:cubicBezTo>
                  <a:pt x="2347" y="4792"/>
                  <a:pt x="2214" y="4771"/>
                  <a:pt x="2081" y="4771"/>
                </a:cubicBezTo>
                <a:cubicBezTo>
                  <a:pt x="1588" y="4771"/>
                  <a:pt x="1138" y="5092"/>
                  <a:pt x="1005" y="5596"/>
                </a:cubicBezTo>
                <a:cubicBezTo>
                  <a:pt x="501" y="5731"/>
                  <a:pt x="173" y="6184"/>
                  <a:pt x="173" y="6673"/>
                </a:cubicBezTo>
                <a:cubicBezTo>
                  <a:pt x="173" y="6806"/>
                  <a:pt x="201" y="6939"/>
                  <a:pt x="251" y="7072"/>
                </a:cubicBezTo>
                <a:cubicBezTo>
                  <a:pt x="84" y="7283"/>
                  <a:pt x="0" y="7527"/>
                  <a:pt x="0" y="7777"/>
                </a:cubicBezTo>
                <a:cubicBezTo>
                  <a:pt x="0" y="8138"/>
                  <a:pt x="178" y="8492"/>
                  <a:pt x="511" y="8709"/>
                </a:cubicBezTo>
                <a:cubicBezTo>
                  <a:pt x="472" y="9352"/>
                  <a:pt x="988" y="9879"/>
                  <a:pt x="1626" y="9879"/>
                </a:cubicBezTo>
                <a:lnTo>
                  <a:pt x="1681" y="9879"/>
                </a:lnTo>
                <a:cubicBezTo>
                  <a:pt x="1897" y="10211"/>
                  <a:pt x="2253" y="10389"/>
                  <a:pt x="2620" y="10389"/>
                </a:cubicBezTo>
                <a:cubicBezTo>
                  <a:pt x="2863" y="10389"/>
                  <a:pt x="3113" y="10306"/>
                  <a:pt x="3318" y="10139"/>
                </a:cubicBezTo>
                <a:cubicBezTo>
                  <a:pt x="3451" y="10189"/>
                  <a:pt x="3584" y="10211"/>
                  <a:pt x="3718" y="10211"/>
                </a:cubicBezTo>
                <a:cubicBezTo>
                  <a:pt x="4104" y="10211"/>
                  <a:pt x="4467" y="10011"/>
                  <a:pt x="4669" y="9677"/>
                </a:cubicBezTo>
                <a:lnTo>
                  <a:pt x="6423" y="11842"/>
                </a:lnTo>
                <a:lnTo>
                  <a:pt x="6426" y="11841"/>
                </a:lnTo>
                <a:lnTo>
                  <a:pt x="6426" y="11841"/>
                </a:lnTo>
                <a:lnTo>
                  <a:pt x="5846" y="17361"/>
                </a:lnTo>
                <a:lnTo>
                  <a:pt x="8654" y="17361"/>
                </a:lnTo>
                <a:lnTo>
                  <a:pt x="8207" y="13100"/>
                </a:lnTo>
                <a:lnTo>
                  <a:pt x="10015" y="10870"/>
                </a:lnTo>
                <a:cubicBezTo>
                  <a:pt x="10162" y="11120"/>
                  <a:pt x="10433" y="11271"/>
                  <a:pt x="10727" y="11271"/>
                </a:cubicBezTo>
                <a:cubicBezTo>
                  <a:pt x="10828" y="11271"/>
                  <a:pt x="10928" y="11254"/>
                  <a:pt x="11027" y="11215"/>
                </a:cubicBezTo>
                <a:cubicBezTo>
                  <a:pt x="11182" y="11343"/>
                  <a:pt x="11367" y="11403"/>
                  <a:pt x="11551" y="11403"/>
                </a:cubicBezTo>
                <a:cubicBezTo>
                  <a:pt x="11822" y="11403"/>
                  <a:pt x="12089" y="11271"/>
                  <a:pt x="12248" y="11027"/>
                </a:cubicBezTo>
                <a:lnTo>
                  <a:pt x="12248" y="11021"/>
                </a:lnTo>
                <a:lnTo>
                  <a:pt x="12252" y="11021"/>
                </a:lnTo>
                <a:cubicBezTo>
                  <a:pt x="12269" y="11022"/>
                  <a:pt x="12285" y="11023"/>
                  <a:pt x="12301" y="11023"/>
                </a:cubicBezTo>
                <a:cubicBezTo>
                  <a:pt x="12773" y="11023"/>
                  <a:pt x="13151" y="10627"/>
                  <a:pt x="13129" y="10150"/>
                </a:cubicBezTo>
                <a:lnTo>
                  <a:pt x="13129" y="10145"/>
                </a:lnTo>
                <a:cubicBezTo>
                  <a:pt x="13546" y="9879"/>
                  <a:pt x="13635" y="9308"/>
                  <a:pt x="13324" y="8925"/>
                </a:cubicBezTo>
                <a:lnTo>
                  <a:pt x="13318" y="8919"/>
                </a:lnTo>
                <a:cubicBezTo>
                  <a:pt x="13356" y="8819"/>
                  <a:pt x="13373" y="8720"/>
                  <a:pt x="13373" y="8620"/>
                </a:cubicBezTo>
                <a:cubicBezTo>
                  <a:pt x="13373" y="8254"/>
                  <a:pt x="13130" y="7916"/>
                  <a:pt x="12758" y="7815"/>
                </a:cubicBezTo>
                <a:cubicBezTo>
                  <a:pt x="12658" y="7438"/>
                  <a:pt x="12320" y="7201"/>
                  <a:pt x="11954" y="7201"/>
                </a:cubicBezTo>
                <a:cubicBezTo>
                  <a:pt x="11854" y="7201"/>
                  <a:pt x="11753" y="7216"/>
                  <a:pt x="11654" y="7256"/>
                </a:cubicBezTo>
                <a:cubicBezTo>
                  <a:pt x="11499" y="7128"/>
                  <a:pt x="11310" y="7066"/>
                  <a:pt x="11127" y="7066"/>
                </a:cubicBezTo>
                <a:cubicBezTo>
                  <a:pt x="10856" y="7066"/>
                  <a:pt x="10589" y="7201"/>
                  <a:pt x="10429" y="7449"/>
                </a:cubicBezTo>
                <a:cubicBezTo>
                  <a:pt x="10413" y="7448"/>
                  <a:pt x="10397" y="7448"/>
                  <a:pt x="10381" y="7448"/>
                </a:cubicBezTo>
                <a:cubicBezTo>
                  <a:pt x="9925" y="7448"/>
                  <a:pt x="9553" y="7820"/>
                  <a:pt x="9553" y="8276"/>
                </a:cubicBezTo>
                <a:lnTo>
                  <a:pt x="9553" y="8326"/>
                </a:lnTo>
                <a:cubicBezTo>
                  <a:pt x="9302" y="8487"/>
                  <a:pt x="9175" y="8753"/>
                  <a:pt x="9175" y="9025"/>
                </a:cubicBezTo>
                <a:cubicBezTo>
                  <a:pt x="9175" y="9208"/>
                  <a:pt x="9230" y="9396"/>
                  <a:pt x="9358" y="9551"/>
                </a:cubicBezTo>
                <a:cubicBezTo>
                  <a:pt x="9202" y="9954"/>
                  <a:pt x="9383" y="10399"/>
                  <a:pt x="9749" y="10590"/>
                </a:cubicBezTo>
                <a:lnTo>
                  <a:pt x="8092" y="12002"/>
                </a:lnTo>
                <a:lnTo>
                  <a:pt x="7661" y="7887"/>
                </a:lnTo>
                <a:lnTo>
                  <a:pt x="7661" y="7887"/>
                </a:lnTo>
                <a:cubicBezTo>
                  <a:pt x="7783" y="7917"/>
                  <a:pt x="7909" y="7931"/>
                  <a:pt x="8032" y="7931"/>
                </a:cubicBezTo>
                <a:cubicBezTo>
                  <a:pt x="8625" y="7931"/>
                  <a:pt x="9196" y="7593"/>
                  <a:pt x="9458" y="7005"/>
                </a:cubicBezTo>
                <a:cubicBezTo>
                  <a:pt x="10268" y="6922"/>
                  <a:pt x="10856" y="6235"/>
                  <a:pt x="10856" y="5458"/>
                </a:cubicBezTo>
                <a:cubicBezTo>
                  <a:pt x="10856" y="5353"/>
                  <a:pt x="10845" y="5241"/>
                  <a:pt x="10822" y="5131"/>
                </a:cubicBezTo>
                <a:lnTo>
                  <a:pt x="10822" y="5126"/>
                </a:lnTo>
                <a:cubicBezTo>
                  <a:pt x="11165" y="4815"/>
                  <a:pt x="11338" y="4393"/>
                  <a:pt x="11338" y="3967"/>
                </a:cubicBezTo>
                <a:cubicBezTo>
                  <a:pt x="11338" y="3545"/>
                  <a:pt x="11165" y="3117"/>
                  <a:pt x="10822" y="2808"/>
                </a:cubicBezTo>
                <a:cubicBezTo>
                  <a:pt x="10845" y="2696"/>
                  <a:pt x="10856" y="2586"/>
                  <a:pt x="10856" y="2480"/>
                </a:cubicBezTo>
                <a:cubicBezTo>
                  <a:pt x="10856" y="1698"/>
                  <a:pt x="10268" y="1015"/>
                  <a:pt x="9458" y="932"/>
                </a:cubicBezTo>
                <a:lnTo>
                  <a:pt x="9458" y="928"/>
                </a:lnTo>
                <a:cubicBezTo>
                  <a:pt x="9196" y="345"/>
                  <a:pt x="8620" y="0"/>
                  <a:pt x="8026" y="0"/>
                </a:cubicBezTo>
                <a:cubicBezTo>
                  <a:pt x="7760" y="0"/>
                  <a:pt x="7495" y="67"/>
                  <a:pt x="7250" y="211"/>
                </a:cubicBezTo>
                <a:cubicBezTo>
                  <a:pt x="7000" y="67"/>
                  <a:pt x="6734" y="0"/>
                  <a:pt x="64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43"/>
          <p:cNvSpPr txBox="1">
            <a:spLocks noGrp="1"/>
          </p:cNvSpPr>
          <p:nvPr>
            <p:ph type="title"/>
          </p:nvPr>
        </p:nvSpPr>
        <p:spPr>
          <a:xfrm>
            <a:off x="1843929" y="963077"/>
            <a:ext cx="5774100" cy="174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1400" dirty="0" err="1">
                <a:solidFill>
                  <a:schemeClr val="accent3">
                    <a:lumMod val="50000"/>
                  </a:schemeClr>
                </a:solidFill>
              </a:rPr>
              <a:t>Wa</a:t>
            </a:r>
            <a:r>
              <a:rPr lang="en-US" sz="1400" dirty="0">
                <a:solidFill>
                  <a:schemeClr val="accent3">
                    <a:lumMod val="50000"/>
                  </a:schemeClr>
                </a:solidFill>
              </a:rPr>
              <a:t>-gov--main</a:t>
            </a:r>
            <a:br>
              <a:rPr lang="en-US" sz="1400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-US" sz="1400" dirty="0">
                <a:solidFill>
                  <a:schemeClr val="accent3">
                    <a:lumMod val="50000"/>
                  </a:schemeClr>
                </a:solidFill>
                <a:hlinkClick r:id="rId3"/>
              </a:rPr>
              <a:t>https://data.wa.gov/Transportation/Electric-Vehicle-Population-Data/f6w7-q2d2/data</a:t>
            </a:r>
            <a:br>
              <a:rPr lang="en-US" sz="1400" dirty="0">
                <a:solidFill>
                  <a:schemeClr val="accent3">
                    <a:lumMod val="50000"/>
                  </a:schemeClr>
                </a:solidFill>
              </a:rPr>
            </a:br>
            <a:br>
              <a:rPr lang="en-US" sz="1400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" sz="1400" dirty="0">
                <a:solidFill>
                  <a:schemeClr val="accent3">
                    <a:lumMod val="50000"/>
                  </a:schemeClr>
                </a:solidFill>
              </a:rPr>
              <a:t>WH</a:t>
            </a:r>
            <a:r>
              <a:rPr lang="en-US" sz="1400" dirty="0">
                <a:solidFill>
                  <a:schemeClr val="accent3">
                    <a:lumMod val="50000"/>
                  </a:schemeClr>
                </a:solidFill>
              </a:rPr>
              <a:t>Data.gov--</a:t>
            </a:r>
            <a:br>
              <a:rPr lang="en-US" sz="1400" dirty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-US" sz="1400" dirty="0">
                <a:solidFill>
                  <a:schemeClr val="accent3">
                    <a:lumMod val="50000"/>
                  </a:schemeClr>
                </a:solidFill>
                <a:hlinkClick r:id="rId4"/>
              </a:rPr>
              <a:t>https://catalog.data.gov/dataset/electric-vehicle-population-data</a:t>
            </a:r>
            <a:endParaRPr dirty="0"/>
          </a:p>
        </p:txBody>
      </p:sp>
      <p:sp>
        <p:nvSpPr>
          <p:cNvPr id="444" name="Google Shape;444;p43"/>
          <p:cNvSpPr txBox="1">
            <a:spLocks noGrp="1"/>
          </p:cNvSpPr>
          <p:nvPr>
            <p:ph type="subTitle" idx="1"/>
          </p:nvPr>
        </p:nvSpPr>
        <p:spPr>
          <a:xfrm>
            <a:off x="1601250" y="716754"/>
            <a:ext cx="5774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Dataset</a:t>
            </a:r>
            <a:endParaRPr sz="32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42"/>
          <p:cNvGrpSpPr/>
          <p:nvPr/>
        </p:nvGrpSpPr>
        <p:grpSpPr>
          <a:xfrm>
            <a:off x="7681603" y="-387311"/>
            <a:ext cx="1692396" cy="3649861"/>
            <a:chOff x="7681603" y="-387311"/>
            <a:chExt cx="1692396" cy="3649861"/>
          </a:xfrm>
        </p:grpSpPr>
        <p:sp>
          <p:nvSpPr>
            <p:cNvPr id="352" name="Google Shape;352;p42"/>
            <p:cNvSpPr/>
            <p:nvPr/>
          </p:nvSpPr>
          <p:spPr>
            <a:xfrm rot="-5400000">
              <a:off x="6702662" y="591631"/>
              <a:ext cx="3649861" cy="1691979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2"/>
            <p:cNvSpPr/>
            <p:nvPr/>
          </p:nvSpPr>
          <p:spPr>
            <a:xfrm rot="-5400000">
              <a:off x="7073410" y="636375"/>
              <a:ext cx="3189669" cy="1411509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" name="Google Shape;354;p42"/>
          <p:cNvSpPr/>
          <p:nvPr/>
        </p:nvSpPr>
        <p:spPr>
          <a:xfrm>
            <a:off x="527250" y="588899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glimpse of work</a:t>
            </a:r>
          </a:p>
        </p:txBody>
      </p:sp>
      <p:sp>
        <p:nvSpPr>
          <p:cNvPr id="355" name="Google Shape;355;p42"/>
          <p:cNvSpPr txBox="1">
            <a:spLocks noGrp="1"/>
          </p:cNvSpPr>
          <p:nvPr>
            <p:ph type="title"/>
          </p:nvPr>
        </p:nvSpPr>
        <p:spPr>
          <a:xfrm>
            <a:off x="1927669" y="645402"/>
            <a:ext cx="7717500" cy="576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9144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Sheets &amp; Dashboards</a:t>
            </a:r>
            <a:r>
              <a:rPr lang="en" dirty="0"/>
              <a:t>TENTS</a:t>
            </a:r>
            <a:endParaRPr dirty="0"/>
          </a:p>
        </p:txBody>
      </p:sp>
      <p:sp>
        <p:nvSpPr>
          <p:cNvPr id="359" name="Google Shape;359;p42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60" name="Google Shape;360;p42"/>
          <p:cNvSpPr txBox="1">
            <a:spLocks noGrp="1"/>
          </p:cNvSpPr>
          <p:nvPr>
            <p:ph type="subTitle" idx="1"/>
          </p:nvPr>
        </p:nvSpPr>
        <p:spPr>
          <a:xfrm>
            <a:off x="810685" y="1984018"/>
            <a:ext cx="3076143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Eligible and Non-Eligible products</a:t>
            </a:r>
            <a:endParaRPr sz="1200" dirty="0"/>
          </a:p>
        </p:txBody>
      </p:sp>
      <p:sp>
        <p:nvSpPr>
          <p:cNvPr id="361" name="Google Shape;361;p42"/>
          <p:cNvSpPr txBox="1">
            <a:spLocks noGrp="1"/>
          </p:cNvSpPr>
          <p:nvPr>
            <p:ph type="subTitle" idx="3"/>
          </p:nvPr>
        </p:nvSpPr>
        <p:spPr>
          <a:xfrm>
            <a:off x="799995" y="2223471"/>
            <a:ext cx="2805946" cy="490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many EV’s that are getting manufactured are eligible for Clean alternative Vehicle Program</a:t>
            </a:r>
            <a:endParaRPr dirty="0"/>
          </a:p>
        </p:txBody>
      </p:sp>
      <p:sp>
        <p:nvSpPr>
          <p:cNvPr id="362" name="Google Shape;362;p42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3" name="Google Shape;363;p42"/>
          <p:cNvSpPr txBox="1">
            <a:spLocks noGrp="1"/>
          </p:cNvSpPr>
          <p:nvPr>
            <p:ph type="subTitle" idx="5"/>
          </p:nvPr>
        </p:nvSpPr>
        <p:spPr>
          <a:xfrm>
            <a:off x="4240844" y="1929851"/>
            <a:ext cx="2946963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Avg Electric Range By vehicles</a:t>
            </a:r>
            <a:endParaRPr sz="1200" dirty="0"/>
          </a:p>
        </p:txBody>
      </p:sp>
      <p:sp>
        <p:nvSpPr>
          <p:cNvPr id="364" name="Google Shape;364;p42"/>
          <p:cNvSpPr txBox="1">
            <a:spLocks noGrp="1"/>
          </p:cNvSpPr>
          <p:nvPr>
            <p:ph type="subTitle" idx="6"/>
          </p:nvPr>
        </p:nvSpPr>
        <p:spPr>
          <a:xfrm>
            <a:off x="4162757" y="2253321"/>
            <a:ext cx="1968179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Battery Electric Vehicles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Plug- in- Electric vehicles </a:t>
            </a:r>
            <a:endParaRPr dirty="0"/>
          </a:p>
        </p:txBody>
      </p:sp>
      <p:sp>
        <p:nvSpPr>
          <p:cNvPr id="365" name="Google Shape;365;p42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6" name="Google Shape;366;p42"/>
          <p:cNvSpPr txBox="1">
            <a:spLocks noGrp="1"/>
          </p:cNvSpPr>
          <p:nvPr>
            <p:ph type="subTitle" idx="8"/>
          </p:nvPr>
        </p:nvSpPr>
        <p:spPr>
          <a:xfrm>
            <a:off x="2449367" y="3509603"/>
            <a:ext cx="2525700" cy="4115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EV’s </a:t>
            </a:r>
            <a:r>
              <a:rPr lang="en" sz="1200" dirty="0"/>
              <a:t>Time Series Analysis</a:t>
            </a:r>
            <a:endParaRPr sz="1200" dirty="0"/>
          </a:p>
        </p:txBody>
      </p:sp>
      <p:sp>
        <p:nvSpPr>
          <p:cNvPr id="367" name="Google Shape;367;p42"/>
          <p:cNvSpPr txBox="1">
            <a:spLocks noGrp="1"/>
          </p:cNvSpPr>
          <p:nvPr>
            <p:ph type="sub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Depicts steady increase of EV’s production over time</a:t>
            </a:r>
            <a:endParaRPr dirty="0"/>
          </a:p>
        </p:txBody>
      </p:sp>
      <p:sp>
        <p:nvSpPr>
          <p:cNvPr id="368" name="Google Shape;368;p42"/>
          <p:cNvSpPr txBox="1">
            <a:spLocks noGrp="1"/>
          </p:cNvSpPr>
          <p:nvPr>
            <p:ph type="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69" name="Google Shape;369;p42"/>
          <p:cNvSpPr txBox="1">
            <a:spLocks noGrp="1"/>
          </p:cNvSpPr>
          <p:nvPr>
            <p:ph type="sub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Concentration of EV’s</a:t>
            </a:r>
            <a:endParaRPr sz="1200" dirty="0"/>
          </a:p>
        </p:txBody>
      </p:sp>
      <p:sp>
        <p:nvSpPr>
          <p:cNvPr id="370" name="Google Shape;370;p42"/>
          <p:cNvSpPr txBox="1">
            <a:spLocks noGrp="1"/>
          </p:cNvSpPr>
          <p:nvPr>
            <p:ph type="sub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EV’s Adoption in Washington</a:t>
            </a:r>
            <a:endParaRPr dirty="0"/>
          </a:p>
        </p:txBody>
      </p:sp>
      <p:sp>
        <p:nvSpPr>
          <p:cNvPr id="356" name="Google Shape;356;p42"/>
          <p:cNvSpPr/>
          <p:nvPr/>
        </p:nvSpPr>
        <p:spPr>
          <a:xfrm rot="-5400000" flipH="1">
            <a:off x="5499144" y="4156410"/>
            <a:ext cx="5401606" cy="118854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2"/>
          <p:cNvSpPr/>
          <p:nvPr/>
        </p:nvSpPr>
        <p:spPr>
          <a:xfrm flipH="1">
            <a:off x="6960134" y="67999"/>
            <a:ext cx="1543191" cy="36569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42"/>
          <p:cNvSpPr/>
          <p:nvPr/>
        </p:nvSpPr>
        <p:spPr>
          <a:xfrm flipH="1">
            <a:off x="2509366" y="1422895"/>
            <a:ext cx="1188534" cy="281712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42"/>
          <p:cNvGrpSpPr/>
          <p:nvPr/>
        </p:nvGrpSpPr>
        <p:grpSpPr>
          <a:xfrm>
            <a:off x="-2101788" y="2212706"/>
            <a:ext cx="4412853" cy="2851385"/>
            <a:chOff x="-2101788" y="2212706"/>
            <a:chExt cx="4412853" cy="2851385"/>
          </a:xfrm>
        </p:grpSpPr>
        <p:grpSp>
          <p:nvGrpSpPr>
            <p:cNvPr id="372" name="Google Shape;372;p42"/>
            <p:cNvGrpSpPr/>
            <p:nvPr/>
          </p:nvGrpSpPr>
          <p:grpSpPr>
            <a:xfrm>
              <a:off x="-2101788" y="2212706"/>
              <a:ext cx="4412853" cy="2851385"/>
              <a:chOff x="-2101788" y="2212706"/>
              <a:chExt cx="4412853" cy="2851385"/>
            </a:xfrm>
          </p:grpSpPr>
          <p:grpSp>
            <p:nvGrpSpPr>
              <p:cNvPr id="373" name="Google Shape;373;p42"/>
              <p:cNvGrpSpPr/>
              <p:nvPr/>
            </p:nvGrpSpPr>
            <p:grpSpPr>
              <a:xfrm rot="10800000" flipH="1">
                <a:off x="-2101788" y="2212706"/>
                <a:ext cx="4249021" cy="2292344"/>
                <a:chOff x="-531511" y="9"/>
                <a:chExt cx="3416435" cy="1594341"/>
              </a:xfrm>
            </p:grpSpPr>
            <p:sp>
              <p:nvSpPr>
                <p:cNvPr id="374" name="Google Shape;374;p42"/>
                <p:cNvSpPr/>
                <p:nvPr/>
              </p:nvSpPr>
              <p:spPr>
                <a:xfrm rot="10800000">
                  <a:off x="-531511" y="536"/>
                  <a:ext cx="3416435" cy="1593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81" h="40314" extrusionOk="0">
                      <a:moveTo>
                        <a:pt x="52634" y="0"/>
                      </a:moveTo>
                      <a:cubicBezTo>
                        <a:pt x="52308" y="0"/>
                        <a:pt x="51980" y="13"/>
                        <a:pt x="51651" y="40"/>
                      </a:cubicBezTo>
                      <a:cubicBezTo>
                        <a:pt x="47192" y="409"/>
                        <a:pt x="43414" y="3356"/>
                        <a:pt x="40047" y="6305"/>
                      </a:cubicBezTo>
                      <a:cubicBezTo>
                        <a:pt x="36680" y="9252"/>
                        <a:pt x="33221" y="12438"/>
                        <a:pt x="28869" y="13475"/>
                      </a:cubicBezTo>
                      <a:cubicBezTo>
                        <a:pt x="25617" y="14250"/>
                        <a:pt x="22193" y="13734"/>
                        <a:pt x="18884" y="14199"/>
                      </a:cubicBezTo>
                      <a:cubicBezTo>
                        <a:pt x="13402" y="14969"/>
                        <a:pt x="0" y="24616"/>
                        <a:pt x="6085" y="40112"/>
                      </a:cubicBezTo>
                      <a:lnTo>
                        <a:pt x="81132" y="40282"/>
                      </a:lnTo>
                      <a:cubicBezTo>
                        <a:pt x="81361" y="40303"/>
                        <a:pt x="81583" y="40314"/>
                        <a:pt x="81800" y="40314"/>
                      </a:cubicBezTo>
                      <a:cubicBezTo>
                        <a:pt x="92080" y="40314"/>
                        <a:pt x="89563" y="16777"/>
                        <a:pt x="87839" y="12668"/>
                      </a:cubicBezTo>
                      <a:cubicBezTo>
                        <a:pt x="86081" y="8473"/>
                        <a:pt x="82744" y="4685"/>
                        <a:pt x="78338" y="3554"/>
                      </a:cubicBezTo>
                      <a:cubicBezTo>
                        <a:pt x="77072" y="3230"/>
                        <a:pt x="75782" y="3133"/>
                        <a:pt x="74479" y="3133"/>
                      </a:cubicBezTo>
                      <a:cubicBezTo>
                        <a:pt x="72576" y="3133"/>
                        <a:pt x="70646" y="3339"/>
                        <a:pt x="68733" y="3339"/>
                      </a:cubicBezTo>
                      <a:cubicBezTo>
                        <a:pt x="68051" y="3339"/>
                        <a:pt x="67371" y="3313"/>
                        <a:pt x="66695" y="3242"/>
                      </a:cubicBezTo>
                      <a:cubicBezTo>
                        <a:pt x="61897" y="2739"/>
                        <a:pt x="57402" y="0"/>
                        <a:pt x="52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42"/>
                <p:cNvSpPr/>
                <p:nvPr/>
              </p:nvSpPr>
              <p:spPr>
                <a:xfrm rot="10800000">
                  <a:off x="-405516" y="9"/>
                  <a:ext cx="2985675" cy="1329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71" h="32195" extrusionOk="0">
                      <a:moveTo>
                        <a:pt x="47487" y="1"/>
                      </a:moveTo>
                      <a:cubicBezTo>
                        <a:pt x="43320" y="1"/>
                        <a:pt x="39414" y="2827"/>
                        <a:pt x="36193" y="5678"/>
                      </a:cubicBezTo>
                      <a:cubicBezTo>
                        <a:pt x="32550" y="8904"/>
                        <a:pt x="28659" y="12549"/>
                        <a:pt x="23801" y="12820"/>
                      </a:cubicBezTo>
                      <a:cubicBezTo>
                        <a:pt x="23603" y="12831"/>
                        <a:pt x="23405" y="12837"/>
                        <a:pt x="23208" y="12837"/>
                      </a:cubicBezTo>
                      <a:cubicBezTo>
                        <a:pt x="20202" y="12837"/>
                        <a:pt x="17266" y="11633"/>
                        <a:pt x="14247" y="11611"/>
                      </a:cubicBezTo>
                      <a:cubicBezTo>
                        <a:pt x="14221" y="11610"/>
                        <a:pt x="14196" y="11610"/>
                        <a:pt x="14170" y="11610"/>
                      </a:cubicBezTo>
                      <a:cubicBezTo>
                        <a:pt x="9546" y="11610"/>
                        <a:pt x="5189" y="14522"/>
                        <a:pt x="2843" y="18510"/>
                      </a:cubicBezTo>
                      <a:cubicBezTo>
                        <a:pt x="483" y="22521"/>
                        <a:pt x="1" y="27451"/>
                        <a:pt x="847" y="32025"/>
                      </a:cubicBezTo>
                      <a:lnTo>
                        <a:pt x="75894" y="32195"/>
                      </a:lnTo>
                      <a:cubicBezTo>
                        <a:pt x="80471" y="29741"/>
                        <a:pt x="79104" y="20847"/>
                        <a:pt x="78484" y="15147"/>
                      </a:cubicBezTo>
                      <a:cubicBezTo>
                        <a:pt x="77863" y="9446"/>
                        <a:pt x="74407" y="3185"/>
                        <a:pt x="68697" y="2665"/>
                      </a:cubicBezTo>
                      <a:cubicBezTo>
                        <a:pt x="68430" y="2640"/>
                        <a:pt x="68164" y="2629"/>
                        <a:pt x="67898" y="2629"/>
                      </a:cubicBezTo>
                      <a:cubicBezTo>
                        <a:pt x="65148" y="2629"/>
                        <a:pt x="62428" y="3814"/>
                        <a:pt x="59686" y="3814"/>
                      </a:cubicBezTo>
                      <a:cubicBezTo>
                        <a:pt x="59345" y="3814"/>
                        <a:pt x="59004" y="3796"/>
                        <a:pt x="58663" y="3754"/>
                      </a:cubicBezTo>
                      <a:cubicBezTo>
                        <a:pt x="55277" y="3347"/>
                        <a:pt x="52491" y="781"/>
                        <a:pt x="49140" y="153"/>
                      </a:cubicBezTo>
                      <a:cubicBezTo>
                        <a:pt x="48585" y="49"/>
                        <a:pt x="48034" y="1"/>
                        <a:pt x="474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" name="Google Shape;376;p42"/>
              <p:cNvGrpSpPr/>
              <p:nvPr/>
            </p:nvGrpSpPr>
            <p:grpSpPr>
              <a:xfrm>
                <a:off x="-1901430" y="3572144"/>
                <a:ext cx="4212495" cy="1491948"/>
                <a:chOff x="1347900" y="3043825"/>
                <a:chExt cx="5037664" cy="1784200"/>
              </a:xfrm>
            </p:grpSpPr>
            <p:sp>
              <p:nvSpPr>
                <p:cNvPr id="377" name="Google Shape;377;p42"/>
                <p:cNvSpPr/>
                <p:nvPr/>
              </p:nvSpPr>
              <p:spPr>
                <a:xfrm>
                  <a:off x="1787574" y="3911027"/>
                  <a:ext cx="4225116" cy="625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4" h="9316" extrusionOk="0">
                      <a:moveTo>
                        <a:pt x="1" y="0"/>
                      </a:moveTo>
                      <a:lnTo>
                        <a:pt x="1" y="9315"/>
                      </a:lnTo>
                      <a:lnTo>
                        <a:pt x="62944" y="9315"/>
                      </a:lnTo>
                      <a:lnTo>
                        <a:pt x="6294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42"/>
                <p:cNvSpPr/>
                <p:nvPr/>
              </p:nvSpPr>
              <p:spPr>
                <a:xfrm>
                  <a:off x="1347900" y="3043825"/>
                  <a:ext cx="5037664" cy="156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49" h="23365" extrusionOk="0">
                      <a:moveTo>
                        <a:pt x="31963" y="0"/>
                      </a:moveTo>
                      <a:cubicBezTo>
                        <a:pt x="20128" y="0"/>
                        <a:pt x="5859" y="5639"/>
                        <a:pt x="5711" y="5934"/>
                      </a:cubicBezTo>
                      <a:cubicBezTo>
                        <a:pt x="5662" y="6033"/>
                        <a:pt x="5439" y="6066"/>
                        <a:pt x="5164" y="6066"/>
                      </a:cubicBezTo>
                      <a:cubicBezTo>
                        <a:pt x="4615" y="6066"/>
                        <a:pt x="3857" y="5934"/>
                        <a:pt x="3857" y="5934"/>
                      </a:cubicBezTo>
                      <a:lnTo>
                        <a:pt x="3264" y="6898"/>
                      </a:lnTo>
                      <a:lnTo>
                        <a:pt x="4153" y="7492"/>
                      </a:lnTo>
                      <a:cubicBezTo>
                        <a:pt x="1" y="10977"/>
                        <a:pt x="444" y="19284"/>
                        <a:pt x="444" y="19284"/>
                      </a:cubicBezTo>
                      <a:lnTo>
                        <a:pt x="1632" y="19656"/>
                      </a:lnTo>
                      <a:cubicBezTo>
                        <a:pt x="2067" y="22267"/>
                        <a:pt x="4335" y="22721"/>
                        <a:pt x="5861" y="22721"/>
                      </a:cubicBezTo>
                      <a:cubicBezTo>
                        <a:pt x="6676" y="22721"/>
                        <a:pt x="7279" y="22592"/>
                        <a:pt x="7279" y="22592"/>
                      </a:cubicBezTo>
                      <a:cubicBezTo>
                        <a:pt x="6982" y="18958"/>
                        <a:pt x="8558" y="14655"/>
                        <a:pt x="13276" y="14168"/>
                      </a:cubicBezTo>
                      <a:cubicBezTo>
                        <a:pt x="13564" y="14138"/>
                        <a:pt x="13842" y="14124"/>
                        <a:pt x="14112" y="14124"/>
                      </a:cubicBezTo>
                      <a:cubicBezTo>
                        <a:pt x="17877" y="14124"/>
                        <a:pt x="19898" y="16887"/>
                        <a:pt x="20175" y="18617"/>
                      </a:cubicBezTo>
                      <a:cubicBezTo>
                        <a:pt x="20322" y="19544"/>
                        <a:pt x="20470" y="23365"/>
                        <a:pt x="20470" y="23365"/>
                      </a:cubicBezTo>
                      <a:lnTo>
                        <a:pt x="55776" y="23365"/>
                      </a:lnTo>
                      <a:cubicBezTo>
                        <a:pt x="55776" y="23365"/>
                        <a:pt x="54442" y="14760"/>
                        <a:pt x="61488" y="14168"/>
                      </a:cubicBezTo>
                      <a:cubicBezTo>
                        <a:pt x="61788" y="14142"/>
                        <a:pt x="62076" y="14130"/>
                        <a:pt x="62351" y="14130"/>
                      </a:cubicBezTo>
                      <a:cubicBezTo>
                        <a:pt x="69699" y="14130"/>
                        <a:pt x="68608" y="22771"/>
                        <a:pt x="68608" y="22771"/>
                      </a:cubicBezTo>
                      <a:cubicBezTo>
                        <a:pt x="68947" y="22779"/>
                        <a:pt x="69277" y="22785"/>
                        <a:pt x="69597" y="22785"/>
                      </a:cubicBezTo>
                      <a:cubicBezTo>
                        <a:pt x="72217" y="22785"/>
                        <a:pt x="74140" y="22397"/>
                        <a:pt x="74468" y="19656"/>
                      </a:cubicBezTo>
                      <a:cubicBezTo>
                        <a:pt x="75049" y="14778"/>
                        <a:pt x="71798" y="12610"/>
                        <a:pt x="71798" y="12610"/>
                      </a:cubicBezTo>
                      <a:cubicBezTo>
                        <a:pt x="69276" y="9940"/>
                        <a:pt x="58373" y="8085"/>
                        <a:pt x="58373" y="8085"/>
                      </a:cubicBezTo>
                      <a:cubicBezTo>
                        <a:pt x="50066" y="2522"/>
                        <a:pt x="41462" y="3"/>
                        <a:pt x="31968" y="0"/>
                      </a:cubicBezTo>
                      <a:cubicBezTo>
                        <a:pt x="31966" y="0"/>
                        <a:pt x="31965" y="0"/>
                        <a:pt x="319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42"/>
                <p:cNvSpPr/>
                <p:nvPr/>
              </p:nvSpPr>
              <p:spPr>
                <a:xfrm>
                  <a:off x="5139971" y="4073741"/>
                  <a:ext cx="753881" cy="754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1" h="11237" extrusionOk="0">
                      <a:moveTo>
                        <a:pt x="5619" y="1880"/>
                      </a:moveTo>
                      <a:cubicBezTo>
                        <a:pt x="7680" y="1880"/>
                        <a:pt x="9357" y="3551"/>
                        <a:pt x="9357" y="5618"/>
                      </a:cubicBezTo>
                      <a:cubicBezTo>
                        <a:pt x="9357" y="7686"/>
                        <a:pt x="7680" y="9362"/>
                        <a:pt x="5619" y="9362"/>
                      </a:cubicBezTo>
                      <a:cubicBezTo>
                        <a:pt x="3551" y="9362"/>
                        <a:pt x="1875" y="7686"/>
                        <a:pt x="1875" y="5618"/>
                      </a:cubicBezTo>
                      <a:cubicBezTo>
                        <a:pt x="1875" y="3551"/>
                        <a:pt x="3551" y="1880"/>
                        <a:pt x="5619" y="1880"/>
                      </a:cubicBezTo>
                      <a:close/>
                      <a:moveTo>
                        <a:pt x="5619" y="1"/>
                      </a:moveTo>
                      <a:cubicBezTo>
                        <a:pt x="2512" y="1"/>
                        <a:pt x="1" y="2518"/>
                        <a:pt x="1" y="5618"/>
                      </a:cubicBezTo>
                      <a:cubicBezTo>
                        <a:pt x="1" y="8719"/>
                        <a:pt x="2512" y="11236"/>
                        <a:pt x="5619" y="11236"/>
                      </a:cubicBezTo>
                      <a:cubicBezTo>
                        <a:pt x="8719" y="11236"/>
                        <a:pt x="11231" y="8719"/>
                        <a:pt x="11231" y="5618"/>
                      </a:cubicBezTo>
                      <a:cubicBezTo>
                        <a:pt x="11231" y="2518"/>
                        <a:pt x="8719" y="1"/>
                        <a:pt x="56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42"/>
                <p:cNvSpPr/>
                <p:nvPr/>
              </p:nvSpPr>
              <p:spPr>
                <a:xfrm>
                  <a:off x="5265832" y="4199938"/>
                  <a:ext cx="502229" cy="50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2" h="7475" extrusionOk="0">
                      <a:moveTo>
                        <a:pt x="3744" y="0"/>
                      </a:moveTo>
                      <a:cubicBezTo>
                        <a:pt x="1674" y="0"/>
                        <a:pt x="0" y="1674"/>
                        <a:pt x="0" y="3738"/>
                      </a:cubicBezTo>
                      <a:cubicBezTo>
                        <a:pt x="0" y="5803"/>
                        <a:pt x="1674" y="7475"/>
                        <a:pt x="3744" y="7475"/>
                      </a:cubicBezTo>
                      <a:cubicBezTo>
                        <a:pt x="5809" y="7475"/>
                        <a:pt x="7482" y="5803"/>
                        <a:pt x="7482" y="3738"/>
                      </a:cubicBezTo>
                      <a:cubicBezTo>
                        <a:pt x="7482" y="1674"/>
                        <a:pt x="5809" y="0"/>
                        <a:pt x="374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42"/>
                <p:cNvSpPr/>
                <p:nvPr/>
              </p:nvSpPr>
              <p:spPr>
                <a:xfrm>
                  <a:off x="2216844" y="3173110"/>
                  <a:ext cx="2869862" cy="586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54" h="8739" extrusionOk="0">
                      <a:moveTo>
                        <a:pt x="19081" y="1"/>
                      </a:moveTo>
                      <a:cubicBezTo>
                        <a:pt x="9722" y="1"/>
                        <a:pt x="0" y="4585"/>
                        <a:pt x="0" y="4585"/>
                      </a:cubicBezTo>
                      <a:cubicBezTo>
                        <a:pt x="0" y="4585"/>
                        <a:pt x="2930" y="7145"/>
                        <a:pt x="4202" y="7145"/>
                      </a:cubicBezTo>
                      <a:cubicBezTo>
                        <a:pt x="5314" y="7145"/>
                        <a:pt x="31064" y="8739"/>
                        <a:pt x="38526" y="8739"/>
                      </a:cubicBezTo>
                      <a:cubicBezTo>
                        <a:pt x="39600" y="8739"/>
                        <a:pt x="40295" y="8706"/>
                        <a:pt x="40483" y="8630"/>
                      </a:cubicBezTo>
                      <a:cubicBezTo>
                        <a:pt x="41976" y="8029"/>
                        <a:pt x="42753" y="7536"/>
                        <a:pt x="42753" y="7536"/>
                      </a:cubicBezTo>
                      <a:cubicBezTo>
                        <a:pt x="42753" y="7536"/>
                        <a:pt x="29976" y="1"/>
                        <a:pt x="190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42"/>
                <p:cNvSpPr/>
                <p:nvPr/>
              </p:nvSpPr>
              <p:spPr>
                <a:xfrm>
                  <a:off x="1457382" y="4363256"/>
                  <a:ext cx="390600" cy="208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9" h="3101" extrusionOk="0">
                      <a:moveTo>
                        <a:pt x="1" y="0"/>
                      </a:moveTo>
                      <a:cubicBezTo>
                        <a:pt x="2" y="702"/>
                        <a:pt x="331" y="1659"/>
                        <a:pt x="1588" y="2533"/>
                      </a:cubicBezTo>
                      <a:cubicBezTo>
                        <a:pt x="2248" y="2992"/>
                        <a:pt x="3356" y="3101"/>
                        <a:pt x="4258" y="3101"/>
                      </a:cubicBezTo>
                      <a:cubicBezTo>
                        <a:pt x="5072" y="3101"/>
                        <a:pt x="5720" y="3012"/>
                        <a:pt x="5720" y="3012"/>
                      </a:cubicBezTo>
                      <a:lnTo>
                        <a:pt x="5819" y="69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42"/>
                <p:cNvSpPr/>
                <p:nvPr/>
              </p:nvSpPr>
              <p:spPr>
                <a:xfrm>
                  <a:off x="5438883" y="4373593"/>
                  <a:ext cx="156200" cy="15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7" h="2327" extrusionOk="0">
                      <a:moveTo>
                        <a:pt x="1163" y="0"/>
                      </a:moveTo>
                      <a:cubicBezTo>
                        <a:pt x="520" y="0"/>
                        <a:pt x="0" y="522"/>
                        <a:pt x="0" y="1163"/>
                      </a:cubicBezTo>
                      <a:cubicBezTo>
                        <a:pt x="0" y="1806"/>
                        <a:pt x="520" y="2327"/>
                        <a:pt x="1163" y="2327"/>
                      </a:cubicBezTo>
                      <a:cubicBezTo>
                        <a:pt x="1805" y="2327"/>
                        <a:pt x="2327" y="1806"/>
                        <a:pt x="2327" y="1163"/>
                      </a:cubicBezTo>
                      <a:cubicBezTo>
                        <a:pt x="2327" y="522"/>
                        <a:pt x="1805" y="0"/>
                        <a:pt x="11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42"/>
                <p:cNvSpPr/>
                <p:nvPr/>
              </p:nvSpPr>
              <p:spPr>
                <a:xfrm>
                  <a:off x="1927599" y="4073741"/>
                  <a:ext cx="753881" cy="754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1" h="11237" extrusionOk="0">
                      <a:moveTo>
                        <a:pt x="5618" y="1880"/>
                      </a:moveTo>
                      <a:cubicBezTo>
                        <a:pt x="7680" y="1880"/>
                        <a:pt x="9357" y="3551"/>
                        <a:pt x="9357" y="5618"/>
                      </a:cubicBezTo>
                      <a:cubicBezTo>
                        <a:pt x="9357" y="7686"/>
                        <a:pt x="7680" y="9362"/>
                        <a:pt x="5618" y="9362"/>
                      </a:cubicBezTo>
                      <a:cubicBezTo>
                        <a:pt x="3552" y="9362"/>
                        <a:pt x="1875" y="7686"/>
                        <a:pt x="1875" y="5618"/>
                      </a:cubicBezTo>
                      <a:cubicBezTo>
                        <a:pt x="1875" y="3551"/>
                        <a:pt x="3552" y="1880"/>
                        <a:pt x="5618" y="1880"/>
                      </a:cubicBezTo>
                      <a:close/>
                      <a:moveTo>
                        <a:pt x="5618" y="1"/>
                      </a:moveTo>
                      <a:cubicBezTo>
                        <a:pt x="2513" y="1"/>
                        <a:pt x="1" y="2518"/>
                        <a:pt x="1" y="5618"/>
                      </a:cubicBezTo>
                      <a:cubicBezTo>
                        <a:pt x="1" y="8719"/>
                        <a:pt x="2513" y="11236"/>
                        <a:pt x="5618" y="11236"/>
                      </a:cubicBezTo>
                      <a:cubicBezTo>
                        <a:pt x="8719" y="11236"/>
                        <a:pt x="11231" y="8719"/>
                        <a:pt x="11231" y="5618"/>
                      </a:cubicBezTo>
                      <a:cubicBezTo>
                        <a:pt x="11231" y="2518"/>
                        <a:pt x="8719" y="1"/>
                        <a:pt x="561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42"/>
                <p:cNvSpPr/>
                <p:nvPr/>
              </p:nvSpPr>
              <p:spPr>
                <a:xfrm>
                  <a:off x="2053459" y="4199938"/>
                  <a:ext cx="502229" cy="50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2" h="7475" extrusionOk="0">
                      <a:moveTo>
                        <a:pt x="3744" y="0"/>
                      </a:moveTo>
                      <a:cubicBezTo>
                        <a:pt x="1674" y="0"/>
                        <a:pt x="0" y="1674"/>
                        <a:pt x="0" y="3738"/>
                      </a:cubicBezTo>
                      <a:cubicBezTo>
                        <a:pt x="0" y="5803"/>
                        <a:pt x="1674" y="7475"/>
                        <a:pt x="3744" y="7475"/>
                      </a:cubicBezTo>
                      <a:cubicBezTo>
                        <a:pt x="5808" y="7475"/>
                        <a:pt x="7482" y="5803"/>
                        <a:pt x="7482" y="3738"/>
                      </a:cubicBezTo>
                      <a:cubicBezTo>
                        <a:pt x="7482" y="1674"/>
                        <a:pt x="5808" y="0"/>
                        <a:pt x="374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42"/>
                <p:cNvSpPr/>
                <p:nvPr/>
              </p:nvSpPr>
              <p:spPr>
                <a:xfrm>
                  <a:off x="3023092" y="3173647"/>
                  <a:ext cx="1434260" cy="568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7" h="8470" extrusionOk="0">
                      <a:moveTo>
                        <a:pt x="7631" y="0"/>
                      </a:moveTo>
                      <a:lnTo>
                        <a:pt x="4619" y="92"/>
                      </a:lnTo>
                      <a:lnTo>
                        <a:pt x="1" y="7602"/>
                      </a:lnTo>
                      <a:lnTo>
                        <a:pt x="2939" y="7722"/>
                      </a:lnTo>
                      <a:lnTo>
                        <a:pt x="7631" y="0"/>
                      </a:lnTo>
                      <a:close/>
                      <a:moveTo>
                        <a:pt x="8667" y="45"/>
                      </a:moveTo>
                      <a:lnTo>
                        <a:pt x="4346" y="7722"/>
                      </a:lnTo>
                      <a:lnTo>
                        <a:pt x="5323" y="7845"/>
                      </a:lnTo>
                      <a:lnTo>
                        <a:pt x="9854" y="153"/>
                      </a:lnTo>
                      <a:lnTo>
                        <a:pt x="8667" y="45"/>
                      </a:lnTo>
                      <a:close/>
                      <a:moveTo>
                        <a:pt x="18583" y="2106"/>
                      </a:moveTo>
                      <a:cubicBezTo>
                        <a:pt x="18570" y="2106"/>
                        <a:pt x="18558" y="2107"/>
                        <a:pt x="18546" y="2107"/>
                      </a:cubicBezTo>
                      <a:lnTo>
                        <a:pt x="14796" y="8328"/>
                      </a:lnTo>
                      <a:lnTo>
                        <a:pt x="17873" y="8469"/>
                      </a:lnTo>
                      <a:lnTo>
                        <a:pt x="21367" y="3114"/>
                      </a:lnTo>
                      <a:cubicBezTo>
                        <a:pt x="21367" y="3114"/>
                        <a:pt x="19295" y="2106"/>
                        <a:pt x="18583" y="210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42"/>
                <p:cNvSpPr/>
                <p:nvPr/>
              </p:nvSpPr>
              <p:spPr>
                <a:xfrm>
                  <a:off x="1356761" y="3544049"/>
                  <a:ext cx="4901669" cy="53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23" h="7913" extrusionOk="0">
                      <a:moveTo>
                        <a:pt x="4297" y="1"/>
                      </a:moveTo>
                      <a:cubicBezTo>
                        <a:pt x="4211" y="1"/>
                        <a:pt x="4119" y="13"/>
                        <a:pt x="4021" y="40"/>
                      </a:cubicBezTo>
                      <a:cubicBezTo>
                        <a:pt x="4021" y="40"/>
                        <a:pt x="1023" y="2782"/>
                        <a:pt x="845" y="6024"/>
                      </a:cubicBezTo>
                      <a:cubicBezTo>
                        <a:pt x="845" y="6024"/>
                        <a:pt x="1224" y="6137"/>
                        <a:pt x="1721" y="6137"/>
                      </a:cubicBezTo>
                      <a:cubicBezTo>
                        <a:pt x="2366" y="6137"/>
                        <a:pt x="3208" y="5948"/>
                        <a:pt x="3681" y="5079"/>
                      </a:cubicBezTo>
                      <a:cubicBezTo>
                        <a:pt x="4516" y="3538"/>
                        <a:pt x="5440" y="1911"/>
                        <a:pt x="5440" y="1559"/>
                      </a:cubicBezTo>
                      <a:cubicBezTo>
                        <a:pt x="5440" y="1158"/>
                        <a:pt x="5134" y="1"/>
                        <a:pt x="4297" y="1"/>
                      </a:cubicBezTo>
                      <a:close/>
                      <a:moveTo>
                        <a:pt x="66461" y="3737"/>
                      </a:moveTo>
                      <a:cubicBezTo>
                        <a:pt x="66342" y="3737"/>
                        <a:pt x="66252" y="3758"/>
                        <a:pt x="66200" y="3802"/>
                      </a:cubicBezTo>
                      <a:cubicBezTo>
                        <a:pt x="64974" y="4833"/>
                        <a:pt x="72537" y="7872"/>
                        <a:pt x="72537" y="7872"/>
                      </a:cubicBezTo>
                      <a:cubicBezTo>
                        <a:pt x="73022" y="6396"/>
                        <a:pt x="67813" y="3737"/>
                        <a:pt x="66461" y="3737"/>
                      </a:cubicBezTo>
                      <a:close/>
                      <a:moveTo>
                        <a:pt x="707" y="6604"/>
                      </a:moveTo>
                      <a:cubicBezTo>
                        <a:pt x="390" y="6604"/>
                        <a:pt x="110" y="6834"/>
                        <a:pt x="58" y="7158"/>
                      </a:cubicBezTo>
                      <a:cubicBezTo>
                        <a:pt x="0" y="7517"/>
                        <a:pt x="245" y="7856"/>
                        <a:pt x="604" y="7913"/>
                      </a:cubicBezTo>
                      <a:lnTo>
                        <a:pt x="813" y="6612"/>
                      </a:lnTo>
                      <a:cubicBezTo>
                        <a:pt x="777" y="6607"/>
                        <a:pt x="742" y="6604"/>
                        <a:pt x="707" y="660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42"/>
                <p:cNvSpPr/>
                <p:nvPr/>
              </p:nvSpPr>
              <p:spPr>
                <a:xfrm>
                  <a:off x="4133263" y="3934249"/>
                  <a:ext cx="275716" cy="531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5" h="5693" extrusionOk="0">
                      <a:moveTo>
                        <a:pt x="1278" y="0"/>
                      </a:moveTo>
                      <a:lnTo>
                        <a:pt x="0" y="3253"/>
                      </a:lnTo>
                      <a:lnTo>
                        <a:pt x="1545" y="3253"/>
                      </a:lnTo>
                      <a:lnTo>
                        <a:pt x="1012" y="5692"/>
                      </a:lnTo>
                      <a:lnTo>
                        <a:pt x="2609" y="2399"/>
                      </a:lnTo>
                      <a:lnTo>
                        <a:pt x="1438" y="2399"/>
                      </a:lnTo>
                      <a:lnTo>
                        <a:pt x="295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42"/>
                <p:cNvSpPr/>
                <p:nvPr/>
              </p:nvSpPr>
              <p:spPr>
                <a:xfrm>
                  <a:off x="2161129" y="3480816"/>
                  <a:ext cx="2973705" cy="43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01" h="6410" extrusionOk="0">
                      <a:moveTo>
                        <a:pt x="498" y="1"/>
                      </a:moveTo>
                      <a:cubicBezTo>
                        <a:pt x="498" y="1"/>
                        <a:pt x="0" y="432"/>
                        <a:pt x="498" y="944"/>
                      </a:cubicBezTo>
                      <a:cubicBezTo>
                        <a:pt x="996" y="1454"/>
                        <a:pt x="3373" y="3228"/>
                        <a:pt x="4480" y="3337"/>
                      </a:cubicBezTo>
                      <a:cubicBezTo>
                        <a:pt x="5465" y="3433"/>
                        <a:pt x="32184" y="5263"/>
                        <a:pt x="39437" y="5263"/>
                      </a:cubicBezTo>
                      <a:cubicBezTo>
                        <a:pt x="40330" y="5263"/>
                        <a:pt x="40928" y="5235"/>
                        <a:pt x="41147" y="5173"/>
                      </a:cubicBezTo>
                      <a:cubicBezTo>
                        <a:pt x="43138" y="4606"/>
                        <a:pt x="44300" y="3601"/>
                        <a:pt x="43802" y="3026"/>
                      </a:cubicBezTo>
                      <a:lnTo>
                        <a:pt x="43582" y="2952"/>
                      </a:lnTo>
                      <a:cubicBezTo>
                        <a:pt x="43582" y="2952"/>
                        <a:pt x="42806" y="3445"/>
                        <a:pt x="41313" y="4046"/>
                      </a:cubicBezTo>
                      <a:cubicBezTo>
                        <a:pt x="41125" y="4122"/>
                        <a:pt x="40430" y="4155"/>
                        <a:pt x="39356" y="4155"/>
                      </a:cubicBezTo>
                      <a:cubicBezTo>
                        <a:pt x="31894" y="4155"/>
                        <a:pt x="6144" y="2561"/>
                        <a:pt x="5032" y="2561"/>
                      </a:cubicBezTo>
                      <a:cubicBezTo>
                        <a:pt x="3859" y="2561"/>
                        <a:pt x="1273" y="381"/>
                        <a:pt x="880" y="45"/>
                      </a:cubicBezTo>
                      <a:lnTo>
                        <a:pt x="498" y="1"/>
                      </a:lnTo>
                      <a:close/>
                      <a:moveTo>
                        <a:pt x="9835" y="5443"/>
                      </a:moveTo>
                      <a:cubicBezTo>
                        <a:pt x="9301" y="5443"/>
                        <a:pt x="8869" y="5875"/>
                        <a:pt x="8869" y="6409"/>
                      </a:cubicBezTo>
                      <a:lnTo>
                        <a:pt x="12842" y="6409"/>
                      </a:lnTo>
                      <a:cubicBezTo>
                        <a:pt x="12842" y="5875"/>
                        <a:pt x="12409" y="5443"/>
                        <a:pt x="11876" y="5443"/>
                      </a:cubicBezTo>
                      <a:close/>
                      <a:moveTo>
                        <a:pt x="25324" y="5443"/>
                      </a:moveTo>
                      <a:cubicBezTo>
                        <a:pt x="24791" y="5443"/>
                        <a:pt x="24357" y="5875"/>
                        <a:pt x="24357" y="6409"/>
                      </a:cubicBezTo>
                      <a:lnTo>
                        <a:pt x="28332" y="6409"/>
                      </a:lnTo>
                      <a:cubicBezTo>
                        <a:pt x="28332" y="5875"/>
                        <a:pt x="27900" y="5443"/>
                        <a:pt x="27365" y="5443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42"/>
                <p:cNvSpPr/>
                <p:nvPr/>
              </p:nvSpPr>
              <p:spPr>
                <a:xfrm>
                  <a:off x="2559118" y="3714348"/>
                  <a:ext cx="3542388" cy="90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73" h="13417" extrusionOk="0">
                      <a:moveTo>
                        <a:pt x="501" y="0"/>
                      </a:moveTo>
                      <a:cubicBezTo>
                        <a:pt x="147" y="749"/>
                        <a:pt x="1" y="1794"/>
                        <a:pt x="638" y="3121"/>
                      </a:cubicBezTo>
                      <a:cubicBezTo>
                        <a:pt x="1255" y="4405"/>
                        <a:pt x="1867" y="5176"/>
                        <a:pt x="2360" y="5796"/>
                      </a:cubicBezTo>
                      <a:cubicBezTo>
                        <a:pt x="2942" y="6529"/>
                        <a:pt x="3364" y="7059"/>
                        <a:pt x="3519" y="8058"/>
                      </a:cubicBezTo>
                      <a:cubicBezTo>
                        <a:pt x="3814" y="9961"/>
                        <a:pt x="3711" y="11492"/>
                        <a:pt x="3710" y="11506"/>
                      </a:cubicBezTo>
                      <a:lnTo>
                        <a:pt x="3690" y="11787"/>
                      </a:lnTo>
                      <a:lnTo>
                        <a:pt x="30827" y="11787"/>
                      </a:lnTo>
                      <a:cubicBezTo>
                        <a:pt x="32238" y="11787"/>
                        <a:pt x="33504" y="10933"/>
                        <a:pt x="33996" y="9615"/>
                      </a:cubicBezTo>
                      <a:cubicBezTo>
                        <a:pt x="34582" y="7988"/>
                        <a:pt x="34819" y="4962"/>
                        <a:pt x="34114" y="1778"/>
                      </a:cubicBezTo>
                      <a:lnTo>
                        <a:pt x="34114" y="1778"/>
                      </a:lnTo>
                      <a:cubicBezTo>
                        <a:pt x="33951" y="1781"/>
                        <a:pt x="33772" y="1784"/>
                        <a:pt x="33581" y="1784"/>
                      </a:cubicBezTo>
                      <a:cubicBezTo>
                        <a:pt x="34401" y="5336"/>
                        <a:pt x="33916" y="8295"/>
                        <a:pt x="33489" y="9479"/>
                      </a:cubicBezTo>
                      <a:cubicBezTo>
                        <a:pt x="33092" y="10546"/>
                        <a:pt x="32020" y="11263"/>
                        <a:pt x="30827" y="11263"/>
                      </a:cubicBezTo>
                      <a:lnTo>
                        <a:pt x="17887" y="11263"/>
                      </a:lnTo>
                      <a:lnTo>
                        <a:pt x="17641" y="1093"/>
                      </a:lnTo>
                      <a:cubicBezTo>
                        <a:pt x="17463" y="1082"/>
                        <a:pt x="17283" y="1072"/>
                        <a:pt x="17105" y="1062"/>
                      </a:cubicBezTo>
                      <a:lnTo>
                        <a:pt x="17105" y="1062"/>
                      </a:lnTo>
                      <a:lnTo>
                        <a:pt x="17363" y="11232"/>
                      </a:lnTo>
                      <a:lnTo>
                        <a:pt x="17363" y="11263"/>
                      </a:lnTo>
                      <a:lnTo>
                        <a:pt x="4246" y="11263"/>
                      </a:lnTo>
                      <a:cubicBezTo>
                        <a:pt x="4263" y="10727"/>
                        <a:pt x="4268" y="9478"/>
                        <a:pt x="4035" y="7978"/>
                      </a:cubicBezTo>
                      <a:cubicBezTo>
                        <a:pt x="3860" y="6841"/>
                        <a:pt x="3378" y="6237"/>
                        <a:pt x="2769" y="5470"/>
                      </a:cubicBezTo>
                      <a:cubicBezTo>
                        <a:pt x="2268" y="4840"/>
                        <a:pt x="1700" y="4125"/>
                        <a:pt x="1111" y="2895"/>
                      </a:cubicBezTo>
                      <a:cubicBezTo>
                        <a:pt x="503" y="1631"/>
                        <a:pt x="701" y="680"/>
                        <a:pt x="1058" y="40"/>
                      </a:cubicBezTo>
                      <a:cubicBezTo>
                        <a:pt x="863" y="26"/>
                        <a:pt x="677" y="13"/>
                        <a:pt x="501" y="0"/>
                      </a:cubicBezTo>
                      <a:close/>
                      <a:moveTo>
                        <a:pt x="43606" y="2398"/>
                      </a:moveTo>
                      <a:cubicBezTo>
                        <a:pt x="41359" y="2398"/>
                        <a:pt x="39539" y="3123"/>
                        <a:pt x="38184" y="4559"/>
                      </a:cubicBezTo>
                      <a:cubicBezTo>
                        <a:pt x="35165" y="7760"/>
                        <a:pt x="35571" y="13365"/>
                        <a:pt x="35578" y="13417"/>
                      </a:cubicBezTo>
                      <a:lnTo>
                        <a:pt x="36095" y="13338"/>
                      </a:lnTo>
                      <a:cubicBezTo>
                        <a:pt x="36088" y="13285"/>
                        <a:pt x="35711" y="7856"/>
                        <a:pt x="38630" y="4850"/>
                      </a:cubicBezTo>
                      <a:cubicBezTo>
                        <a:pt x="39875" y="3567"/>
                        <a:pt x="41548" y="2922"/>
                        <a:pt x="43615" y="2922"/>
                      </a:cubicBezTo>
                      <a:cubicBezTo>
                        <a:pt x="43965" y="2922"/>
                        <a:pt x="44326" y="2940"/>
                        <a:pt x="44698" y="2977"/>
                      </a:cubicBezTo>
                      <a:cubicBezTo>
                        <a:pt x="46945" y="3202"/>
                        <a:pt x="48696" y="4074"/>
                        <a:pt x="49904" y="5569"/>
                      </a:cubicBezTo>
                      <a:cubicBezTo>
                        <a:pt x="52226" y="8447"/>
                        <a:pt x="51772" y="12719"/>
                        <a:pt x="51768" y="12761"/>
                      </a:cubicBezTo>
                      <a:lnTo>
                        <a:pt x="52287" y="12820"/>
                      </a:lnTo>
                      <a:cubicBezTo>
                        <a:pt x="52308" y="12637"/>
                        <a:pt x="52773" y="8295"/>
                        <a:pt x="50312" y="5243"/>
                      </a:cubicBezTo>
                      <a:cubicBezTo>
                        <a:pt x="49014" y="3634"/>
                        <a:pt x="47143" y="2696"/>
                        <a:pt x="44750" y="2457"/>
                      </a:cubicBezTo>
                      <a:cubicBezTo>
                        <a:pt x="44357" y="2418"/>
                        <a:pt x="43976" y="2398"/>
                        <a:pt x="43606" y="23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42"/>
                <p:cNvSpPr/>
                <p:nvPr/>
              </p:nvSpPr>
              <p:spPr>
                <a:xfrm>
                  <a:off x="2226510" y="4372922"/>
                  <a:ext cx="156133" cy="15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6" h="2327" extrusionOk="0">
                      <a:moveTo>
                        <a:pt x="1162" y="0"/>
                      </a:moveTo>
                      <a:cubicBezTo>
                        <a:pt x="520" y="0"/>
                        <a:pt x="0" y="522"/>
                        <a:pt x="0" y="1163"/>
                      </a:cubicBezTo>
                      <a:cubicBezTo>
                        <a:pt x="0" y="1807"/>
                        <a:pt x="520" y="2327"/>
                        <a:pt x="1162" y="2327"/>
                      </a:cubicBezTo>
                      <a:cubicBezTo>
                        <a:pt x="1805" y="2327"/>
                        <a:pt x="2325" y="1807"/>
                        <a:pt x="2325" y="1163"/>
                      </a:cubicBezTo>
                      <a:cubicBezTo>
                        <a:pt x="2325" y="522"/>
                        <a:pt x="1805" y="0"/>
                        <a:pt x="11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42"/>
                <p:cNvSpPr/>
                <p:nvPr/>
              </p:nvSpPr>
              <p:spPr>
                <a:xfrm>
                  <a:off x="2640072" y="3179755"/>
                  <a:ext cx="2216266" cy="675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7" h="10064" extrusionOk="0">
                      <a:moveTo>
                        <a:pt x="5028" y="784"/>
                      </a:moveTo>
                      <a:lnTo>
                        <a:pt x="3560" y="1118"/>
                      </a:lnTo>
                      <a:lnTo>
                        <a:pt x="1" y="7146"/>
                      </a:lnTo>
                      <a:lnTo>
                        <a:pt x="3233" y="7325"/>
                      </a:lnTo>
                      <a:lnTo>
                        <a:pt x="3233" y="7325"/>
                      </a:lnTo>
                      <a:lnTo>
                        <a:pt x="2821" y="4486"/>
                      </a:lnTo>
                      <a:lnTo>
                        <a:pt x="5028" y="784"/>
                      </a:lnTo>
                      <a:close/>
                      <a:moveTo>
                        <a:pt x="14988" y="1"/>
                      </a:moveTo>
                      <a:lnTo>
                        <a:pt x="15478" y="7988"/>
                      </a:lnTo>
                      <a:lnTo>
                        <a:pt x="16661" y="8049"/>
                      </a:lnTo>
                      <a:lnTo>
                        <a:pt x="16142" y="124"/>
                      </a:lnTo>
                      <a:lnTo>
                        <a:pt x="14988" y="1"/>
                      </a:lnTo>
                      <a:close/>
                      <a:moveTo>
                        <a:pt x="30030" y="4486"/>
                      </a:moveTo>
                      <a:cubicBezTo>
                        <a:pt x="30030" y="4834"/>
                        <a:pt x="31893" y="8639"/>
                        <a:pt x="31893" y="8639"/>
                      </a:cubicBezTo>
                      <a:lnTo>
                        <a:pt x="33016" y="8639"/>
                      </a:lnTo>
                      <a:lnTo>
                        <a:pt x="31524" y="5012"/>
                      </a:lnTo>
                      <a:lnTo>
                        <a:pt x="30030" y="4486"/>
                      </a:lnTo>
                      <a:close/>
                      <a:moveTo>
                        <a:pt x="29291" y="6692"/>
                      </a:moveTo>
                      <a:cubicBezTo>
                        <a:pt x="28904" y="6692"/>
                        <a:pt x="28511" y="6744"/>
                        <a:pt x="28150" y="6807"/>
                      </a:cubicBezTo>
                      <a:cubicBezTo>
                        <a:pt x="27832" y="6862"/>
                        <a:pt x="27630" y="7064"/>
                        <a:pt x="27505" y="7335"/>
                      </a:cubicBezTo>
                      <a:cubicBezTo>
                        <a:pt x="27003" y="8432"/>
                        <a:pt x="27927" y="9661"/>
                        <a:pt x="29125" y="9661"/>
                      </a:cubicBezTo>
                      <a:cubicBezTo>
                        <a:pt x="29144" y="9661"/>
                        <a:pt x="29163" y="9661"/>
                        <a:pt x="29182" y="9660"/>
                      </a:cubicBezTo>
                      <a:cubicBezTo>
                        <a:pt x="29743" y="9642"/>
                        <a:pt x="30337" y="9576"/>
                        <a:pt x="30791" y="9408"/>
                      </a:cubicBezTo>
                      <a:lnTo>
                        <a:pt x="30791" y="9408"/>
                      </a:lnTo>
                      <a:lnTo>
                        <a:pt x="31224" y="9856"/>
                      </a:lnTo>
                      <a:cubicBezTo>
                        <a:pt x="31364" y="10000"/>
                        <a:pt x="31540" y="10064"/>
                        <a:pt x="31712" y="10064"/>
                      </a:cubicBezTo>
                      <a:cubicBezTo>
                        <a:pt x="32091" y="10064"/>
                        <a:pt x="32455" y="9757"/>
                        <a:pt x="32389" y="9323"/>
                      </a:cubicBezTo>
                      <a:cubicBezTo>
                        <a:pt x="32351" y="9070"/>
                        <a:pt x="32214" y="8976"/>
                        <a:pt x="32214" y="8976"/>
                      </a:cubicBezTo>
                      <a:lnTo>
                        <a:pt x="31524" y="8315"/>
                      </a:lnTo>
                      <a:lnTo>
                        <a:pt x="31524" y="8315"/>
                      </a:lnTo>
                      <a:cubicBezTo>
                        <a:pt x="31524" y="8315"/>
                        <a:pt x="31524" y="8315"/>
                        <a:pt x="31524" y="8315"/>
                      </a:cubicBezTo>
                      <a:cubicBezTo>
                        <a:pt x="31207" y="7020"/>
                        <a:pt x="30266" y="6692"/>
                        <a:pt x="29291" y="669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93" name="Google Shape;393;p42"/>
            <p:cNvSpPr/>
            <p:nvPr/>
          </p:nvSpPr>
          <p:spPr>
            <a:xfrm flipH="1">
              <a:off x="884242" y="3313775"/>
              <a:ext cx="1354239" cy="320941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2"/>
            <p:cNvSpPr/>
            <p:nvPr/>
          </p:nvSpPr>
          <p:spPr>
            <a:xfrm flipH="1">
              <a:off x="-250093" y="2817138"/>
              <a:ext cx="870506" cy="246903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42"/>
          <p:cNvSpPr/>
          <p:nvPr/>
        </p:nvSpPr>
        <p:spPr>
          <a:xfrm flipH="1">
            <a:off x="7160406" y="2900237"/>
            <a:ext cx="806273" cy="191075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42"/>
          <p:cNvGrpSpPr/>
          <p:nvPr/>
        </p:nvGrpSpPr>
        <p:grpSpPr>
          <a:xfrm>
            <a:off x="7681603" y="-387311"/>
            <a:ext cx="1692396" cy="3649861"/>
            <a:chOff x="7681603" y="-387311"/>
            <a:chExt cx="1692396" cy="3649861"/>
          </a:xfrm>
        </p:grpSpPr>
        <p:sp>
          <p:nvSpPr>
            <p:cNvPr id="352" name="Google Shape;352;p42"/>
            <p:cNvSpPr/>
            <p:nvPr/>
          </p:nvSpPr>
          <p:spPr>
            <a:xfrm rot="-5400000">
              <a:off x="6702662" y="591631"/>
              <a:ext cx="3649861" cy="1691979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2"/>
            <p:cNvSpPr/>
            <p:nvPr/>
          </p:nvSpPr>
          <p:spPr>
            <a:xfrm rot="-5400000">
              <a:off x="7073410" y="636375"/>
              <a:ext cx="3189669" cy="1411509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" name="Google Shape;354;p42"/>
          <p:cNvSpPr/>
          <p:nvPr/>
        </p:nvSpPr>
        <p:spPr>
          <a:xfrm>
            <a:off x="527250" y="588899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glimpse of work</a:t>
            </a:r>
          </a:p>
        </p:txBody>
      </p:sp>
      <p:sp>
        <p:nvSpPr>
          <p:cNvPr id="355" name="Google Shape;355;p42"/>
          <p:cNvSpPr txBox="1">
            <a:spLocks noGrp="1"/>
          </p:cNvSpPr>
          <p:nvPr>
            <p:ph type="title"/>
          </p:nvPr>
        </p:nvSpPr>
        <p:spPr>
          <a:xfrm>
            <a:off x="2842808" y="639262"/>
            <a:ext cx="5615429" cy="576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9144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Sheets &amp; Dashboards</a:t>
            </a:r>
            <a:r>
              <a:rPr lang="en" dirty="0"/>
              <a:t>TENTS</a:t>
            </a:r>
            <a:endParaRPr dirty="0"/>
          </a:p>
        </p:txBody>
      </p:sp>
      <p:sp>
        <p:nvSpPr>
          <p:cNvPr id="359" name="Google Shape;359;p42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60" name="Google Shape;360;p42"/>
          <p:cNvSpPr txBox="1">
            <a:spLocks noGrp="1"/>
          </p:cNvSpPr>
          <p:nvPr>
            <p:ph type="subTitle" idx="1"/>
          </p:nvPr>
        </p:nvSpPr>
        <p:spPr>
          <a:xfrm>
            <a:off x="810685" y="1984018"/>
            <a:ext cx="3076143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Distribution of Vehicle type</a:t>
            </a:r>
            <a:endParaRPr sz="1200" dirty="0"/>
          </a:p>
        </p:txBody>
      </p:sp>
      <p:sp>
        <p:nvSpPr>
          <p:cNvPr id="361" name="Google Shape;361;p42"/>
          <p:cNvSpPr txBox="1">
            <a:spLocks noGrp="1"/>
          </p:cNvSpPr>
          <p:nvPr>
            <p:ph type="subTitle" idx="3"/>
          </p:nvPr>
        </p:nvSpPr>
        <p:spPr>
          <a:xfrm>
            <a:off x="799995" y="2223471"/>
            <a:ext cx="2805946" cy="490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Distribution of Vehicle types based on Electric ranges and count of make.</a:t>
            </a:r>
            <a:endParaRPr dirty="0"/>
          </a:p>
        </p:txBody>
      </p:sp>
      <p:sp>
        <p:nvSpPr>
          <p:cNvPr id="362" name="Google Shape;362;p42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363" name="Google Shape;363;p42"/>
          <p:cNvSpPr txBox="1">
            <a:spLocks noGrp="1"/>
          </p:cNvSpPr>
          <p:nvPr>
            <p:ph type="subTitle" idx="5"/>
          </p:nvPr>
        </p:nvSpPr>
        <p:spPr>
          <a:xfrm>
            <a:off x="4240844" y="1929851"/>
            <a:ext cx="2946963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Year – over – Year Growth</a:t>
            </a:r>
            <a:endParaRPr sz="1200" dirty="0"/>
          </a:p>
        </p:txBody>
      </p:sp>
      <p:sp>
        <p:nvSpPr>
          <p:cNvPr id="364" name="Google Shape;364;p42"/>
          <p:cNvSpPr txBox="1">
            <a:spLocks noGrp="1"/>
          </p:cNvSpPr>
          <p:nvPr>
            <p:ph type="subTitle" idx="6"/>
          </p:nvPr>
        </p:nvSpPr>
        <p:spPr>
          <a:xfrm>
            <a:off x="4162757" y="2253321"/>
            <a:ext cx="1968179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Yearly growth of EV’s count over years from 1998-2022.</a:t>
            </a:r>
            <a:endParaRPr dirty="0"/>
          </a:p>
        </p:txBody>
      </p:sp>
      <p:sp>
        <p:nvSpPr>
          <p:cNvPr id="365" name="Google Shape;365;p42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366" name="Google Shape;366;p42"/>
          <p:cNvSpPr txBox="1">
            <a:spLocks noGrp="1"/>
          </p:cNvSpPr>
          <p:nvPr>
            <p:ph type="subTitle" idx="8"/>
          </p:nvPr>
        </p:nvSpPr>
        <p:spPr>
          <a:xfrm>
            <a:off x="2449367" y="3509603"/>
            <a:ext cx="2525700" cy="4115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Rankings of Luxury EV’s</a:t>
            </a:r>
            <a:endParaRPr sz="1200" dirty="0"/>
          </a:p>
        </p:txBody>
      </p:sp>
      <p:sp>
        <p:nvSpPr>
          <p:cNvPr id="367" name="Google Shape;367;p42"/>
          <p:cNvSpPr txBox="1">
            <a:spLocks noGrp="1"/>
          </p:cNvSpPr>
          <p:nvPr>
            <p:ph type="sub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Rankings w.r.t count, model and overall rankings.</a:t>
            </a:r>
            <a:endParaRPr dirty="0"/>
          </a:p>
        </p:txBody>
      </p:sp>
      <p:sp>
        <p:nvSpPr>
          <p:cNvPr id="368" name="Google Shape;368;p42"/>
          <p:cNvSpPr txBox="1">
            <a:spLocks noGrp="1"/>
          </p:cNvSpPr>
          <p:nvPr>
            <p:ph type="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sp>
        <p:nvSpPr>
          <p:cNvPr id="369" name="Google Shape;369;p42"/>
          <p:cNvSpPr txBox="1">
            <a:spLocks noGrp="1"/>
          </p:cNvSpPr>
          <p:nvPr>
            <p:ph type="sub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Highest Selling EV’s</a:t>
            </a:r>
            <a:endParaRPr sz="1200" dirty="0"/>
          </a:p>
        </p:txBody>
      </p:sp>
      <p:sp>
        <p:nvSpPr>
          <p:cNvPr id="370" name="Google Shape;370;p42"/>
          <p:cNvSpPr txBox="1">
            <a:spLocks noGrp="1"/>
          </p:cNvSpPr>
          <p:nvPr>
            <p:ph type="sub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 err="1"/>
              <a:t>Treemap</a:t>
            </a:r>
            <a:r>
              <a:rPr lang="en-US" dirty="0"/>
              <a:t> showing count of EV models.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6" name="Google Shape;356;p42"/>
          <p:cNvSpPr/>
          <p:nvPr/>
        </p:nvSpPr>
        <p:spPr>
          <a:xfrm rot="-5400000" flipH="1">
            <a:off x="5499144" y="4156410"/>
            <a:ext cx="5401606" cy="118854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2"/>
          <p:cNvSpPr/>
          <p:nvPr/>
        </p:nvSpPr>
        <p:spPr>
          <a:xfrm flipH="1">
            <a:off x="6960134" y="67999"/>
            <a:ext cx="1543191" cy="36569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42"/>
          <p:cNvSpPr/>
          <p:nvPr/>
        </p:nvSpPr>
        <p:spPr>
          <a:xfrm flipH="1">
            <a:off x="2509366" y="1422895"/>
            <a:ext cx="1188534" cy="281712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42"/>
          <p:cNvGrpSpPr/>
          <p:nvPr/>
        </p:nvGrpSpPr>
        <p:grpSpPr>
          <a:xfrm>
            <a:off x="-2101788" y="2212706"/>
            <a:ext cx="4412853" cy="2851385"/>
            <a:chOff x="-2101788" y="2212706"/>
            <a:chExt cx="4412853" cy="2851385"/>
          </a:xfrm>
        </p:grpSpPr>
        <p:grpSp>
          <p:nvGrpSpPr>
            <p:cNvPr id="372" name="Google Shape;372;p42"/>
            <p:cNvGrpSpPr/>
            <p:nvPr/>
          </p:nvGrpSpPr>
          <p:grpSpPr>
            <a:xfrm>
              <a:off x="-2101788" y="2212706"/>
              <a:ext cx="4412853" cy="2851385"/>
              <a:chOff x="-2101788" y="2212706"/>
              <a:chExt cx="4412853" cy="2851385"/>
            </a:xfrm>
          </p:grpSpPr>
          <p:grpSp>
            <p:nvGrpSpPr>
              <p:cNvPr id="373" name="Google Shape;373;p42"/>
              <p:cNvGrpSpPr/>
              <p:nvPr/>
            </p:nvGrpSpPr>
            <p:grpSpPr>
              <a:xfrm rot="10800000" flipH="1">
                <a:off x="-2101788" y="2212706"/>
                <a:ext cx="4249021" cy="2292344"/>
                <a:chOff x="-531511" y="9"/>
                <a:chExt cx="3416435" cy="1594341"/>
              </a:xfrm>
            </p:grpSpPr>
            <p:sp>
              <p:nvSpPr>
                <p:cNvPr id="374" name="Google Shape;374;p42"/>
                <p:cNvSpPr/>
                <p:nvPr/>
              </p:nvSpPr>
              <p:spPr>
                <a:xfrm rot="10800000">
                  <a:off x="-531511" y="536"/>
                  <a:ext cx="3416435" cy="1593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81" h="40314" extrusionOk="0">
                      <a:moveTo>
                        <a:pt x="52634" y="0"/>
                      </a:moveTo>
                      <a:cubicBezTo>
                        <a:pt x="52308" y="0"/>
                        <a:pt x="51980" y="13"/>
                        <a:pt x="51651" y="40"/>
                      </a:cubicBezTo>
                      <a:cubicBezTo>
                        <a:pt x="47192" y="409"/>
                        <a:pt x="43414" y="3356"/>
                        <a:pt x="40047" y="6305"/>
                      </a:cubicBezTo>
                      <a:cubicBezTo>
                        <a:pt x="36680" y="9252"/>
                        <a:pt x="33221" y="12438"/>
                        <a:pt x="28869" y="13475"/>
                      </a:cubicBezTo>
                      <a:cubicBezTo>
                        <a:pt x="25617" y="14250"/>
                        <a:pt x="22193" y="13734"/>
                        <a:pt x="18884" y="14199"/>
                      </a:cubicBezTo>
                      <a:cubicBezTo>
                        <a:pt x="13402" y="14969"/>
                        <a:pt x="0" y="24616"/>
                        <a:pt x="6085" y="40112"/>
                      </a:cubicBezTo>
                      <a:lnTo>
                        <a:pt x="81132" y="40282"/>
                      </a:lnTo>
                      <a:cubicBezTo>
                        <a:pt x="81361" y="40303"/>
                        <a:pt x="81583" y="40314"/>
                        <a:pt x="81800" y="40314"/>
                      </a:cubicBezTo>
                      <a:cubicBezTo>
                        <a:pt x="92080" y="40314"/>
                        <a:pt x="89563" y="16777"/>
                        <a:pt x="87839" y="12668"/>
                      </a:cubicBezTo>
                      <a:cubicBezTo>
                        <a:pt x="86081" y="8473"/>
                        <a:pt x="82744" y="4685"/>
                        <a:pt x="78338" y="3554"/>
                      </a:cubicBezTo>
                      <a:cubicBezTo>
                        <a:pt x="77072" y="3230"/>
                        <a:pt x="75782" y="3133"/>
                        <a:pt x="74479" y="3133"/>
                      </a:cubicBezTo>
                      <a:cubicBezTo>
                        <a:pt x="72576" y="3133"/>
                        <a:pt x="70646" y="3339"/>
                        <a:pt x="68733" y="3339"/>
                      </a:cubicBezTo>
                      <a:cubicBezTo>
                        <a:pt x="68051" y="3339"/>
                        <a:pt x="67371" y="3313"/>
                        <a:pt x="66695" y="3242"/>
                      </a:cubicBezTo>
                      <a:cubicBezTo>
                        <a:pt x="61897" y="2739"/>
                        <a:pt x="57402" y="0"/>
                        <a:pt x="52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42"/>
                <p:cNvSpPr/>
                <p:nvPr/>
              </p:nvSpPr>
              <p:spPr>
                <a:xfrm rot="10800000">
                  <a:off x="-405516" y="9"/>
                  <a:ext cx="2985675" cy="1329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71" h="32195" extrusionOk="0">
                      <a:moveTo>
                        <a:pt x="47487" y="1"/>
                      </a:moveTo>
                      <a:cubicBezTo>
                        <a:pt x="43320" y="1"/>
                        <a:pt x="39414" y="2827"/>
                        <a:pt x="36193" y="5678"/>
                      </a:cubicBezTo>
                      <a:cubicBezTo>
                        <a:pt x="32550" y="8904"/>
                        <a:pt x="28659" y="12549"/>
                        <a:pt x="23801" y="12820"/>
                      </a:cubicBezTo>
                      <a:cubicBezTo>
                        <a:pt x="23603" y="12831"/>
                        <a:pt x="23405" y="12837"/>
                        <a:pt x="23208" y="12837"/>
                      </a:cubicBezTo>
                      <a:cubicBezTo>
                        <a:pt x="20202" y="12837"/>
                        <a:pt x="17266" y="11633"/>
                        <a:pt x="14247" y="11611"/>
                      </a:cubicBezTo>
                      <a:cubicBezTo>
                        <a:pt x="14221" y="11610"/>
                        <a:pt x="14196" y="11610"/>
                        <a:pt x="14170" y="11610"/>
                      </a:cubicBezTo>
                      <a:cubicBezTo>
                        <a:pt x="9546" y="11610"/>
                        <a:pt x="5189" y="14522"/>
                        <a:pt x="2843" y="18510"/>
                      </a:cubicBezTo>
                      <a:cubicBezTo>
                        <a:pt x="483" y="22521"/>
                        <a:pt x="1" y="27451"/>
                        <a:pt x="847" y="32025"/>
                      </a:cubicBezTo>
                      <a:lnTo>
                        <a:pt x="75894" y="32195"/>
                      </a:lnTo>
                      <a:cubicBezTo>
                        <a:pt x="80471" y="29741"/>
                        <a:pt x="79104" y="20847"/>
                        <a:pt x="78484" y="15147"/>
                      </a:cubicBezTo>
                      <a:cubicBezTo>
                        <a:pt x="77863" y="9446"/>
                        <a:pt x="74407" y="3185"/>
                        <a:pt x="68697" y="2665"/>
                      </a:cubicBezTo>
                      <a:cubicBezTo>
                        <a:pt x="68430" y="2640"/>
                        <a:pt x="68164" y="2629"/>
                        <a:pt x="67898" y="2629"/>
                      </a:cubicBezTo>
                      <a:cubicBezTo>
                        <a:pt x="65148" y="2629"/>
                        <a:pt x="62428" y="3814"/>
                        <a:pt x="59686" y="3814"/>
                      </a:cubicBezTo>
                      <a:cubicBezTo>
                        <a:pt x="59345" y="3814"/>
                        <a:pt x="59004" y="3796"/>
                        <a:pt x="58663" y="3754"/>
                      </a:cubicBezTo>
                      <a:cubicBezTo>
                        <a:pt x="55277" y="3347"/>
                        <a:pt x="52491" y="781"/>
                        <a:pt x="49140" y="153"/>
                      </a:cubicBezTo>
                      <a:cubicBezTo>
                        <a:pt x="48585" y="49"/>
                        <a:pt x="48034" y="1"/>
                        <a:pt x="474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" name="Google Shape;376;p42"/>
              <p:cNvGrpSpPr/>
              <p:nvPr/>
            </p:nvGrpSpPr>
            <p:grpSpPr>
              <a:xfrm>
                <a:off x="-1901430" y="3572144"/>
                <a:ext cx="4212495" cy="1491948"/>
                <a:chOff x="1347900" y="3043825"/>
                <a:chExt cx="5037664" cy="1784200"/>
              </a:xfrm>
            </p:grpSpPr>
            <p:sp>
              <p:nvSpPr>
                <p:cNvPr id="377" name="Google Shape;377;p42"/>
                <p:cNvSpPr/>
                <p:nvPr/>
              </p:nvSpPr>
              <p:spPr>
                <a:xfrm>
                  <a:off x="1787574" y="3911027"/>
                  <a:ext cx="4225116" cy="625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4" h="9316" extrusionOk="0">
                      <a:moveTo>
                        <a:pt x="1" y="0"/>
                      </a:moveTo>
                      <a:lnTo>
                        <a:pt x="1" y="9315"/>
                      </a:lnTo>
                      <a:lnTo>
                        <a:pt x="62944" y="9315"/>
                      </a:lnTo>
                      <a:lnTo>
                        <a:pt x="6294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42"/>
                <p:cNvSpPr/>
                <p:nvPr/>
              </p:nvSpPr>
              <p:spPr>
                <a:xfrm>
                  <a:off x="1347900" y="3043825"/>
                  <a:ext cx="5037664" cy="156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49" h="23365" extrusionOk="0">
                      <a:moveTo>
                        <a:pt x="31963" y="0"/>
                      </a:moveTo>
                      <a:cubicBezTo>
                        <a:pt x="20128" y="0"/>
                        <a:pt x="5859" y="5639"/>
                        <a:pt x="5711" y="5934"/>
                      </a:cubicBezTo>
                      <a:cubicBezTo>
                        <a:pt x="5662" y="6033"/>
                        <a:pt x="5439" y="6066"/>
                        <a:pt x="5164" y="6066"/>
                      </a:cubicBezTo>
                      <a:cubicBezTo>
                        <a:pt x="4615" y="6066"/>
                        <a:pt x="3857" y="5934"/>
                        <a:pt x="3857" y="5934"/>
                      </a:cubicBezTo>
                      <a:lnTo>
                        <a:pt x="3264" y="6898"/>
                      </a:lnTo>
                      <a:lnTo>
                        <a:pt x="4153" y="7492"/>
                      </a:lnTo>
                      <a:cubicBezTo>
                        <a:pt x="1" y="10977"/>
                        <a:pt x="444" y="19284"/>
                        <a:pt x="444" y="19284"/>
                      </a:cubicBezTo>
                      <a:lnTo>
                        <a:pt x="1632" y="19656"/>
                      </a:lnTo>
                      <a:cubicBezTo>
                        <a:pt x="2067" y="22267"/>
                        <a:pt x="4335" y="22721"/>
                        <a:pt x="5861" y="22721"/>
                      </a:cubicBezTo>
                      <a:cubicBezTo>
                        <a:pt x="6676" y="22721"/>
                        <a:pt x="7279" y="22592"/>
                        <a:pt x="7279" y="22592"/>
                      </a:cubicBezTo>
                      <a:cubicBezTo>
                        <a:pt x="6982" y="18958"/>
                        <a:pt x="8558" y="14655"/>
                        <a:pt x="13276" y="14168"/>
                      </a:cubicBezTo>
                      <a:cubicBezTo>
                        <a:pt x="13564" y="14138"/>
                        <a:pt x="13842" y="14124"/>
                        <a:pt x="14112" y="14124"/>
                      </a:cubicBezTo>
                      <a:cubicBezTo>
                        <a:pt x="17877" y="14124"/>
                        <a:pt x="19898" y="16887"/>
                        <a:pt x="20175" y="18617"/>
                      </a:cubicBezTo>
                      <a:cubicBezTo>
                        <a:pt x="20322" y="19544"/>
                        <a:pt x="20470" y="23365"/>
                        <a:pt x="20470" y="23365"/>
                      </a:cubicBezTo>
                      <a:lnTo>
                        <a:pt x="55776" y="23365"/>
                      </a:lnTo>
                      <a:cubicBezTo>
                        <a:pt x="55776" y="23365"/>
                        <a:pt x="54442" y="14760"/>
                        <a:pt x="61488" y="14168"/>
                      </a:cubicBezTo>
                      <a:cubicBezTo>
                        <a:pt x="61788" y="14142"/>
                        <a:pt x="62076" y="14130"/>
                        <a:pt x="62351" y="14130"/>
                      </a:cubicBezTo>
                      <a:cubicBezTo>
                        <a:pt x="69699" y="14130"/>
                        <a:pt x="68608" y="22771"/>
                        <a:pt x="68608" y="22771"/>
                      </a:cubicBezTo>
                      <a:cubicBezTo>
                        <a:pt x="68947" y="22779"/>
                        <a:pt x="69277" y="22785"/>
                        <a:pt x="69597" y="22785"/>
                      </a:cubicBezTo>
                      <a:cubicBezTo>
                        <a:pt x="72217" y="22785"/>
                        <a:pt x="74140" y="22397"/>
                        <a:pt x="74468" y="19656"/>
                      </a:cubicBezTo>
                      <a:cubicBezTo>
                        <a:pt x="75049" y="14778"/>
                        <a:pt x="71798" y="12610"/>
                        <a:pt x="71798" y="12610"/>
                      </a:cubicBezTo>
                      <a:cubicBezTo>
                        <a:pt x="69276" y="9940"/>
                        <a:pt x="58373" y="8085"/>
                        <a:pt x="58373" y="8085"/>
                      </a:cubicBezTo>
                      <a:cubicBezTo>
                        <a:pt x="50066" y="2522"/>
                        <a:pt x="41462" y="3"/>
                        <a:pt x="31968" y="0"/>
                      </a:cubicBezTo>
                      <a:cubicBezTo>
                        <a:pt x="31966" y="0"/>
                        <a:pt x="31965" y="0"/>
                        <a:pt x="319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42"/>
                <p:cNvSpPr/>
                <p:nvPr/>
              </p:nvSpPr>
              <p:spPr>
                <a:xfrm>
                  <a:off x="5139971" y="4073741"/>
                  <a:ext cx="753881" cy="754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1" h="11237" extrusionOk="0">
                      <a:moveTo>
                        <a:pt x="5619" y="1880"/>
                      </a:moveTo>
                      <a:cubicBezTo>
                        <a:pt x="7680" y="1880"/>
                        <a:pt x="9357" y="3551"/>
                        <a:pt x="9357" y="5618"/>
                      </a:cubicBezTo>
                      <a:cubicBezTo>
                        <a:pt x="9357" y="7686"/>
                        <a:pt x="7680" y="9362"/>
                        <a:pt x="5619" y="9362"/>
                      </a:cubicBezTo>
                      <a:cubicBezTo>
                        <a:pt x="3551" y="9362"/>
                        <a:pt x="1875" y="7686"/>
                        <a:pt x="1875" y="5618"/>
                      </a:cubicBezTo>
                      <a:cubicBezTo>
                        <a:pt x="1875" y="3551"/>
                        <a:pt x="3551" y="1880"/>
                        <a:pt x="5619" y="1880"/>
                      </a:cubicBezTo>
                      <a:close/>
                      <a:moveTo>
                        <a:pt x="5619" y="1"/>
                      </a:moveTo>
                      <a:cubicBezTo>
                        <a:pt x="2512" y="1"/>
                        <a:pt x="1" y="2518"/>
                        <a:pt x="1" y="5618"/>
                      </a:cubicBezTo>
                      <a:cubicBezTo>
                        <a:pt x="1" y="8719"/>
                        <a:pt x="2512" y="11236"/>
                        <a:pt x="5619" y="11236"/>
                      </a:cubicBezTo>
                      <a:cubicBezTo>
                        <a:pt x="8719" y="11236"/>
                        <a:pt x="11231" y="8719"/>
                        <a:pt x="11231" y="5618"/>
                      </a:cubicBezTo>
                      <a:cubicBezTo>
                        <a:pt x="11231" y="2518"/>
                        <a:pt x="8719" y="1"/>
                        <a:pt x="56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42"/>
                <p:cNvSpPr/>
                <p:nvPr/>
              </p:nvSpPr>
              <p:spPr>
                <a:xfrm>
                  <a:off x="5265832" y="4199938"/>
                  <a:ext cx="502229" cy="50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2" h="7475" extrusionOk="0">
                      <a:moveTo>
                        <a:pt x="3744" y="0"/>
                      </a:moveTo>
                      <a:cubicBezTo>
                        <a:pt x="1674" y="0"/>
                        <a:pt x="0" y="1674"/>
                        <a:pt x="0" y="3738"/>
                      </a:cubicBezTo>
                      <a:cubicBezTo>
                        <a:pt x="0" y="5803"/>
                        <a:pt x="1674" y="7475"/>
                        <a:pt x="3744" y="7475"/>
                      </a:cubicBezTo>
                      <a:cubicBezTo>
                        <a:pt x="5809" y="7475"/>
                        <a:pt x="7482" y="5803"/>
                        <a:pt x="7482" y="3738"/>
                      </a:cubicBezTo>
                      <a:cubicBezTo>
                        <a:pt x="7482" y="1674"/>
                        <a:pt x="5809" y="0"/>
                        <a:pt x="374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42"/>
                <p:cNvSpPr/>
                <p:nvPr/>
              </p:nvSpPr>
              <p:spPr>
                <a:xfrm>
                  <a:off x="2216844" y="3173110"/>
                  <a:ext cx="2869862" cy="586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54" h="8739" extrusionOk="0">
                      <a:moveTo>
                        <a:pt x="19081" y="1"/>
                      </a:moveTo>
                      <a:cubicBezTo>
                        <a:pt x="9722" y="1"/>
                        <a:pt x="0" y="4585"/>
                        <a:pt x="0" y="4585"/>
                      </a:cubicBezTo>
                      <a:cubicBezTo>
                        <a:pt x="0" y="4585"/>
                        <a:pt x="2930" y="7145"/>
                        <a:pt x="4202" y="7145"/>
                      </a:cubicBezTo>
                      <a:cubicBezTo>
                        <a:pt x="5314" y="7145"/>
                        <a:pt x="31064" y="8739"/>
                        <a:pt x="38526" y="8739"/>
                      </a:cubicBezTo>
                      <a:cubicBezTo>
                        <a:pt x="39600" y="8739"/>
                        <a:pt x="40295" y="8706"/>
                        <a:pt x="40483" y="8630"/>
                      </a:cubicBezTo>
                      <a:cubicBezTo>
                        <a:pt x="41976" y="8029"/>
                        <a:pt x="42753" y="7536"/>
                        <a:pt x="42753" y="7536"/>
                      </a:cubicBezTo>
                      <a:cubicBezTo>
                        <a:pt x="42753" y="7536"/>
                        <a:pt x="29976" y="1"/>
                        <a:pt x="190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42"/>
                <p:cNvSpPr/>
                <p:nvPr/>
              </p:nvSpPr>
              <p:spPr>
                <a:xfrm>
                  <a:off x="1457382" y="4363256"/>
                  <a:ext cx="390600" cy="208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9" h="3101" extrusionOk="0">
                      <a:moveTo>
                        <a:pt x="1" y="0"/>
                      </a:moveTo>
                      <a:cubicBezTo>
                        <a:pt x="2" y="702"/>
                        <a:pt x="331" y="1659"/>
                        <a:pt x="1588" y="2533"/>
                      </a:cubicBezTo>
                      <a:cubicBezTo>
                        <a:pt x="2248" y="2992"/>
                        <a:pt x="3356" y="3101"/>
                        <a:pt x="4258" y="3101"/>
                      </a:cubicBezTo>
                      <a:cubicBezTo>
                        <a:pt x="5072" y="3101"/>
                        <a:pt x="5720" y="3012"/>
                        <a:pt x="5720" y="3012"/>
                      </a:cubicBezTo>
                      <a:lnTo>
                        <a:pt x="5819" y="69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42"/>
                <p:cNvSpPr/>
                <p:nvPr/>
              </p:nvSpPr>
              <p:spPr>
                <a:xfrm>
                  <a:off x="5438883" y="4373593"/>
                  <a:ext cx="156200" cy="15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7" h="2327" extrusionOk="0">
                      <a:moveTo>
                        <a:pt x="1163" y="0"/>
                      </a:moveTo>
                      <a:cubicBezTo>
                        <a:pt x="520" y="0"/>
                        <a:pt x="0" y="522"/>
                        <a:pt x="0" y="1163"/>
                      </a:cubicBezTo>
                      <a:cubicBezTo>
                        <a:pt x="0" y="1806"/>
                        <a:pt x="520" y="2327"/>
                        <a:pt x="1163" y="2327"/>
                      </a:cubicBezTo>
                      <a:cubicBezTo>
                        <a:pt x="1805" y="2327"/>
                        <a:pt x="2327" y="1806"/>
                        <a:pt x="2327" y="1163"/>
                      </a:cubicBezTo>
                      <a:cubicBezTo>
                        <a:pt x="2327" y="522"/>
                        <a:pt x="1805" y="0"/>
                        <a:pt x="11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42"/>
                <p:cNvSpPr/>
                <p:nvPr/>
              </p:nvSpPr>
              <p:spPr>
                <a:xfrm>
                  <a:off x="1927599" y="4073741"/>
                  <a:ext cx="753881" cy="754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1" h="11237" extrusionOk="0">
                      <a:moveTo>
                        <a:pt x="5618" y="1880"/>
                      </a:moveTo>
                      <a:cubicBezTo>
                        <a:pt x="7680" y="1880"/>
                        <a:pt x="9357" y="3551"/>
                        <a:pt x="9357" y="5618"/>
                      </a:cubicBezTo>
                      <a:cubicBezTo>
                        <a:pt x="9357" y="7686"/>
                        <a:pt x="7680" y="9362"/>
                        <a:pt x="5618" y="9362"/>
                      </a:cubicBezTo>
                      <a:cubicBezTo>
                        <a:pt x="3552" y="9362"/>
                        <a:pt x="1875" y="7686"/>
                        <a:pt x="1875" y="5618"/>
                      </a:cubicBezTo>
                      <a:cubicBezTo>
                        <a:pt x="1875" y="3551"/>
                        <a:pt x="3552" y="1880"/>
                        <a:pt x="5618" y="1880"/>
                      </a:cubicBezTo>
                      <a:close/>
                      <a:moveTo>
                        <a:pt x="5618" y="1"/>
                      </a:moveTo>
                      <a:cubicBezTo>
                        <a:pt x="2513" y="1"/>
                        <a:pt x="1" y="2518"/>
                        <a:pt x="1" y="5618"/>
                      </a:cubicBezTo>
                      <a:cubicBezTo>
                        <a:pt x="1" y="8719"/>
                        <a:pt x="2513" y="11236"/>
                        <a:pt x="5618" y="11236"/>
                      </a:cubicBezTo>
                      <a:cubicBezTo>
                        <a:pt x="8719" y="11236"/>
                        <a:pt x="11231" y="8719"/>
                        <a:pt x="11231" y="5618"/>
                      </a:cubicBezTo>
                      <a:cubicBezTo>
                        <a:pt x="11231" y="2518"/>
                        <a:pt x="8719" y="1"/>
                        <a:pt x="561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42"/>
                <p:cNvSpPr/>
                <p:nvPr/>
              </p:nvSpPr>
              <p:spPr>
                <a:xfrm>
                  <a:off x="2053459" y="4199938"/>
                  <a:ext cx="502229" cy="50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2" h="7475" extrusionOk="0">
                      <a:moveTo>
                        <a:pt x="3744" y="0"/>
                      </a:moveTo>
                      <a:cubicBezTo>
                        <a:pt x="1674" y="0"/>
                        <a:pt x="0" y="1674"/>
                        <a:pt x="0" y="3738"/>
                      </a:cubicBezTo>
                      <a:cubicBezTo>
                        <a:pt x="0" y="5803"/>
                        <a:pt x="1674" y="7475"/>
                        <a:pt x="3744" y="7475"/>
                      </a:cubicBezTo>
                      <a:cubicBezTo>
                        <a:pt x="5808" y="7475"/>
                        <a:pt x="7482" y="5803"/>
                        <a:pt x="7482" y="3738"/>
                      </a:cubicBezTo>
                      <a:cubicBezTo>
                        <a:pt x="7482" y="1674"/>
                        <a:pt x="5808" y="0"/>
                        <a:pt x="374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42"/>
                <p:cNvSpPr/>
                <p:nvPr/>
              </p:nvSpPr>
              <p:spPr>
                <a:xfrm>
                  <a:off x="3023092" y="3173647"/>
                  <a:ext cx="1434260" cy="568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7" h="8470" extrusionOk="0">
                      <a:moveTo>
                        <a:pt x="7631" y="0"/>
                      </a:moveTo>
                      <a:lnTo>
                        <a:pt x="4619" y="92"/>
                      </a:lnTo>
                      <a:lnTo>
                        <a:pt x="1" y="7602"/>
                      </a:lnTo>
                      <a:lnTo>
                        <a:pt x="2939" y="7722"/>
                      </a:lnTo>
                      <a:lnTo>
                        <a:pt x="7631" y="0"/>
                      </a:lnTo>
                      <a:close/>
                      <a:moveTo>
                        <a:pt x="8667" y="45"/>
                      </a:moveTo>
                      <a:lnTo>
                        <a:pt x="4346" y="7722"/>
                      </a:lnTo>
                      <a:lnTo>
                        <a:pt x="5323" y="7845"/>
                      </a:lnTo>
                      <a:lnTo>
                        <a:pt x="9854" y="153"/>
                      </a:lnTo>
                      <a:lnTo>
                        <a:pt x="8667" y="45"/>
                      </a:lnTo>
                      <a:close/>
                      <a:moveTo>
                        <a:pt x="18583" y="2106"/>
                      </a:moveTo>
                      <a:cubicBezTo>
                        <a:pt x="18570" y="2106"/>
                        <a:pt x="18558" y="2107"/>
                        <a:pt x="18546" y="2107"/>
                      </a:cubicBezTo>
                      <a:lnTo>
                        <a:pt x="14796" y="8328"/>
                      </a:lnTo>
                      <a:lnTo>
                        <a:pt x="17873" y="8469"/>
                      </a:lnTo>
                      <a:lnTo>
                        <a:pt x="21367" y="3114"/>
                      </a:lnTo>
                      <a:cubicBezTo>
                        <a:pt x="21367" y="3114"/>
                        <a:pt x="19295" y="2106"/>
                        <a:pt x="18583" y="210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42"/>
                <p:cNvSpPr/>
                <p:nvPr/>
              </p:nvSpPr>
              <p:spPr>
                <a:xfrm>
                  <a:off x="1356761" y="3544049"/>
                  <a:ext cx="4901669" cy="53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23" h="7913" extrusionOk="0">
                      <a:moveTo>
                        <a:pt x="4297" y="1"/>
                      </a:moveTo>
                      <a:cubicBezTo>
                        <a:pt x="4211" y="1"/>
                        <a:pt x="4119" y="13"/>
                        <a:pt x="4021" y="40"/>
                      </a:cubicBezTo>
                      <a:cubicBezTo>
                        <a:pt x="4021" y="40"/>
                        <a:pt x="1023" y="2782"/>
                        <a:pt x="845" y="6024"/>
                      </a:cubicBezTo>
                      <a:cubicBezTo>
                        <a:pt x="845" y="6024"/>
                        <a:pt x="1224" y="6137"/>
                        <a:pt x="1721" y="6137"/>
                      </a:cubicBezTo>
                      <a:cubicBezTo>
                        <a:pt x="2366" y="6137"/>
                        <a:pt x="3208" y="5948"/>
                        <a:pt x="3681" y="5079"/>
                      </a:cubicBezTo>
                      <a:cubicBezTo>
                        <a:pt x="4516" y="3538"/>
                        <a:pt x="5440" y="1911"/>
                        <a:pt x="5440" y="1559"/>
                      </a:cubicBezTo>
                      <a:cubicBezTo>
                        <a:pt x="5440" y="1158"/>
                        <a:pt x="5134" y="1"/>
                        <a:pt x="4297" y="1"/>
                      </a:cubicBezTo>
                      <a:close/>
                      <a:moveTo>
                        <a:pt x="66461" y="3737"/>
                      </a:moveTo>
                      <a:cubicBezTo>
                        <a:pt x="66342" y="3737"/>
                        <a:pt x="66252" y="3758"/>
                        <a:pt x="66200" y="3802"/>
                      </a:cubicBezTo>
                      <a:cubicBezTo>
                        <a:pt x="64974" y="4833"/>
                        <a:pt x="72537" y="7872"/>
                        <a:pt x="72537" y="7872"/>
                      </a:cubicBezTo>
                      <a:cubicBezTo>
                        <a:pt x="73022" y="6396"/>
                        <a:pt x="67813" y="3737"/>
                        <a:pt x="66461" y="3737"/>
                      </a:cubicBezTo>
                      <a:close/>
                      <a:moveTo>
                        <a:pt x="707" y="6604"/>
                      </a:moveTo>
                      <a:cubicBezTo>
                        <a:pt x="390" y="6604"/>
                        <a:pt x="110" y="6834"/>
                        <a:pt x="58" y="7158"/>
                      </a:cubicBezTo>
                      <a:cubicBezTo>
                        <a:pt x="0" y="7517"/>
                        <a:pt x="245" y="7856"/>
                        <a:pt x="604" y="7913"/>
                      </a:cubicBezTo>
                      <a:lnTo>
                        <a:pt x="813" y="6612"/>
                      </a:lnTo>
                      <a:cubicBezTo>
                        <a:pt x="777" y="6607"/>
                        <a:pt x="742" y="6604"/>
                        <a:pt x="707" y="660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42"/>
                <p:cNvSpPr/>
                <p:nvPr/>
              </p:nvSpPr>
              <p:spPr>
                <a:xfrm>
                  <a:off x="4133263" y="3934249"/>
                  <a:ext cx="275716" cy="531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5" h="5693" extrusionOk="0">
                      <a:moveTo>
                        <a:pt x="1278" y="0"/>
                      </a:moveTo>
                      <a:lnTo>
                        <a:pt x="0" y="3253"/>
                      </a:lnTo>
                      <a:lnTo>
                        <a:pt x="1545" y="3253"/>
                      </a:lnTo>
                      <a:lnTo>
                        <a:pt x="1012" y="5692"/>
                      </a:lnTo>
                      <a:lnTo>
                        <a:pt x="2609" y="2399"/>
                      </a:lnTo>
                      <a:lnTo>
                        <a:pt x="1438" y="2399"/>
                      </a:lnTo>
                      <a:lnTo>
                        <a:pt x="295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42"/>
                <p:cNvSpPr/>
                <p:nvPr/>
              </p:nvSpPr>
              <p:spPr>
                <a:xfrm>
                  <a:off x="2161129" y="3480816"/>
                  <a:ext cx="2973705" cy="43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01" h="6410" extrusionOk="0">
                      <a:moveTo>
                        <a:pt x="498" y="1"/>
                      </a:moveTo>
                      <a:cubicBezTo>
                        <a:pt x="498" y="1"/>
                        <a:pt x="0" y="432"/>
                        <a:pt x="498" y="944"/>
                      </a:cubicBezTo>
                      <a:cubicBezTo>
                        <a:pt x="996" y="1454"/>
                        <a:pt x="3373" y="3228"/>
                        <a:pt x="4480" y="3337"/>
                      </a:cubicBezTo>
                      <a:cubicBezTo>
                        <a:pt x="5465" y="3433"/>
                        <a:pt x="32184" y="5263"/>
                        <a:pt x="39437" y="5263"/>
                      </a:cubicBezTo>
                      <a:cubicBezTo>
                        <a:pt x="40330" y="5263"/>
                        <a:pt x="40928" y="5235"/>
                        <a:pt x="41147" y="5173"/>
                      </a:cubicBezTo>
                      <a:cubicBezTo>
                        <a:pt x="43138" y="4606"/>
                        <a:pt x="44300" y="3601"/>
                        <a:pt x="43802" y="3026"/>
                      </a:cubicBezTo>
                      <a:lnTo>
                        <a:pt x="43582" y="2952"/>
                      </a:lnTo>
                      <a:cubicBezTo>
                        <a:pt x="43582" y="2952"/>
                        <a:pt x="42806" y="3445"/>
                        <a:pt x="41313" y="4046"/>
                      </a:cubicBezTo>
                      <a:cubicBezTo>
                        <a:pt x="41125" y="4122"/>
                        <a:pt x="40430" y="4155"/>
                        <a:pt x="39356" y="4155"/>
                      </a:cubicBezTo>
                      <a:cubicBezTo>
                        <a:pt x="31894" y="4155"/>
                        <a:pt x="6144" y="2561"/>
                        <a:pt x="5032" y="2561"/>
                      </a:cubicBezTo>
                      <a:cubicBezTo>
                        <a:pt x="3859" y="2561"/>
                        <a:pt x="1273" y="381"/>
                        <a:pt x="880" y="45"/>
                      </a:cubicBezTo>
                      <a:lnTo>
                        <a:pt x="498" y="1"/>
                      </a:lnTo>
                      <a:close/>
                      <a:moveTo>
                        <a:pt x="9835" y="5443"/>
                      </a:moveTo>
                      <a:cubicBezTo>
                        <a:pt x="9301" y="5443"/>
                        <a:pt x="8869" y="5875"/>
                        <a:pt x="8869" y="6409"/>
                      </a:cubicBezTo>
                      <a:lnTo>
                        <a:pt x="12842" y="6409"/>
                      </a:lnTo>
                      <a:cubicBezTo>
                        <a:pt x="12842" y="5875"/>
                        <a:pt x="12409" y="5443"/>
                        <a:pt x="11876" y="5443"/>
                      </a:cubicBezTo>
                      <a:close/>
                      <a:moveTo>
                        <a:pt x="25324" y="5443"/>
                      </a:moveTo>
                      <a:cubicBezTo>
                        <a:pt x="24791" y="5443"/>
                        <a:pt x="24357" y="5875"/>
                        <a:pt x="24357" y="6409"/>
                      </a:cubicBezTo>
                      <a:lnTo>
                        <a:pt x="28332" y="6409"/>
                      </a:lnTo>
                      <a:cubicBezTo>
                        <a:pt x="28332" y="5875"/>
                        <a:pt x="27900" y="5443"/>
                        <a:pt x="27365" y="5443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42"/>
                <p:cNvSpPr/>
                <p:nvPr/>
              </p:nvSpPr>
              <p:spPr>
                <a:xfrm>
                  <a:off x="2559118" y="3714348"/>
                  <a:ext cx="3542388" cy="90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73" h="13417" extrusionOk="0">
                      <a:moveTo>
                        <a:pt x="501" y="0"/>
                      </a:moveTo>
                      <a:cubicBezTo>
                        <a:pt x="147" y="749"/>
                        <a:pt x="1" y="1794"/>
                        <a:pt x="638" y="3121"/>
                      </a:cubicBezTo>
                      <a:cubicBezTo>
                        <a:pt x="1255" y="4405"/>
                        <a:pt x="1867" y="5176"/>
                        <a:pt x="2360" y="5796"/>
                      </a:cubicBezTo>
                      <a:cubicBezTo>
                        <a:pt x="2942" y="6529"/>
                        <a:pt x="3364" y="7059"/>
                        <a:pt x="3519" y="8058"/>
                      </a:cubicBezTo>
                      <a:cubicBezTo>
                        <a:pt x="3814" y="9961"/>
                        <a:pt x="3711" y="11492"/>
                        <a:pt x="3710" y="11506"/>
                      </a:cubicBezTo>
                      <a:lnTo>
                        <a:pt x="3690" y="11787"/>
                      </a:lnTo>
                      <a:lnTo>
                        <a:pt x="30827" y="11787"/>
                      </a:lnTo>
                      <a:cubicBezTo>
                        <a:pt x="32238" y="11787"/>
                        <a:pt x="33504" y="10933"/>
                        <a:pt x="33996" y="9615"/>
                      </a:cubicBezTo>
                      <a:cubicBezTo>
                        <a:pt x="34582" y="7988"/>
                        <a:pt x="34819" y="4962"/>
                        <a:pt x="34114" y="1778"/>
                      </a:cubicBezTo>
                      <a:lnTo>
                        <a:pt x="34114" y="1778"/>
                      </a:lnTo>
                      <a:cubicBezTo>
                        <a:pt x="33951" y="1781"/>
                        <a:pt x="33772" y="1784"/>
                        <a:pt x="33581" y="1784"/>
                      </a:cubicBezTo>
                      <a:cubicBezTo>
                        <a:pt x="34401" y="5336"/>
                        <a:pt x="33916" y="8295"/>
                        <a:pt x="33489" y="9479"/>
                      </a:cubicBezTo>
                      <a:cubicBezTo>
                        <a:pt x="33092" y="10546"/>
                        <a:pt x="32020" y="11263"/>
                        <a:pt x="30827" y="11263"/>
                      </a:cubicBezTo>
                      <a:lnTo>
                        <a:pt x="17887" y="11263"/>
                      </a:lnTo>
                      <a:lnTo>
                        <a:pt x="17641" y="1093"/>
                      </a:lnTo>
                      <a:cubicBezTo>
                        <a:pt x="17463" y="1082"/>
                        <a:pt x="17283" y="1072"/>
                        <a:pt x="17105" y="1062"/>
                      </a:cubicBezTo>
                      <a:lnTo>
                        <a:pt x="17105" y="1062"/>
                      </a:lnTo>
                      <a:lnTo>
                        <a:pt x="17363" y="11232"/>
                      </a:lnTo>
                      <a:lnTo>
                        <a:pt x="17363" y="11263"/>
                      </a:lnTo>
                      <a:lnTo>
                        <a:pt x="4246" y="11263"/>
                      </a:lnTo>
                      <a:cubicBezTo>
                        <a:pt x="4263" y="10727"/>
                        <a:pt x="4268" y="9478"/>
                        <a:pt x="4035" y="7978"/>
                      </a:cubicBezTo>
                      <a:cubicBezTo>
                        <a:pt x="3860" y="6841"/>
                        <a:pt x="3378" y="6237"/>
                        <a:pt x="2769" y="5470"/>
                      </a:cubicBezTo>
                      <a:cubicBezTo>
                        <a:pt x="2268" y="4840"/>
                        <a:pt x="1700" y="4125"/>
                        <a:pt x="1111" y="2895"/>
                      </a:cubicBezTo>
                      <a:cubicBezTo>
                        <a:pt x="503" y="1631"/>
                        <a:pt x="701" y="680"/>
                        <a:pt x="1058" y="40"/>
                      </a:cubicBezTo>
                      <a:cubicBezTo>
                        <a:pt x="863" y="26"/>
                        <a:pt x="677" y="13"/>
                        <a:pt x="501" y="0"/>
                      </a:cubicBezTo>
                      <a:close/>
                      <a:moveTo>
                        <a:pt x="43606" y="2398"/>
                      </a:moveTo>
                      <a:cubicBezTo>
                        <a:pt x="41359" y="2398"/>
                        <a:pt x="39539" y="3123"/>
                        <a:pt x="38184" y="4559"/>
                      </a:cubicBezTo>
                      <a:cubicBezTo>
                        <a:pt x="35165" y="7760"/>
                        <a:pt x="35571" y="13365"/>
                        <a:pt x="35578" y="13417"/>
                      </a:cubicBezTo>
                      <a:lnTo>
                        <a:pt x="36095" y="13338"/>
                      </a:lnTo>
                      <a:cubicBezTo>
                        <a:pt x="36088" y="13285"/>
                        <a:pt x="35711" y="7856"/>
                        <a:pt x="38630" y="4850"/>
                      </a:cubicBezTo>
                      <a:cubicBezTo>
                        <a:pt x="39875" y="3567"/>
                        <a:pt x="41548" y="2922"/>
                        <a:pt x="43615" y="2922"/>
                      </a:cubicBezTo>
                      <a:cubicBezTo>
                        <a:pt x="43965" y="2922"/>
                        <a:pt x="44326" y="2940"/>
                        <a:pt x="44698" y="2977"/>
                      </a:cubicBezTo>
                      <a:cubicBezTo>
                        <a:pt x="46945" y="3202"/>
                        <a:pt x="48696" y="4074"/>
                        <a:pt x="49904" y="5569"/>
                      </a:cubicBezTo>
                      <a:cubicBezTo>
                        <a:pt x="52226" y="8447"/>
                        <a:pt x="51772" y="12719"/>
                        <a:pt x="51768" y="12761"/>
                      </a:cubicBezTo>
                      <a:lnTo>
                        <a:pt x="52287" y="12820"/>
                      </a:lnTo>
                      <a:cubicBezTo>
                        <a:pt x="52308" y="12637"/>
                        <a:pt x="52773" y="8295"/>
                        <a:pt x="50312" y="5243"/>
                      </a:cubicBezTo>
                      <a:cubicBezTo>
                        <a:pt x="49014" y="3634"/>
                        <a:pt x="47143" y="2696"/>
                        <a:pt x="44750" y="2457"/>
                      </a:cubicBezTo>
                      <a:cubicBezTo>
                        <a:pt x="44357" y="2418"/>
                        <a:pt x="43976" y="2398"/>
                        <a:pt x="43606" y="23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42"/>
                <p:cNvSpPr/>
                <p:nvPr/>
              </p:nvSpPr>
              <p:spPr>
                <a:xfrm>
                  <a:off x="2226510" y="4372922"/>
                  <a:ext cx="156133" cy="15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6" h="2327" extrusionOk="0">
                      <a:moveTo>
                        <a:pt x="1162" y="0"/>
                      </a:moveTo>
                      <a:cubicBezTo>
                        <a:pt x="520" y="0"/>
                        <a:pt x="0" y="522"/>
                        <a:pt x="0" y="1163"/>
                      </a:cubicBezTo>
                      <a:cubicBezTo>
                        <a:pt x="0" y="1807"/>
                        <a:pt x="520" y="2327"/>
                        <a:pt x="1162" y="2327"/>
                      </a:cubicBezTo>
                      <a:cubicBezTo>
                        <a:pt x="1805" y="2327"/>
                        <a:pt x="2325" y="1807"/>
                        <a:pt x="2325" y="1163"/>
                      </a:cubicBezTo>
                      <a:cubicBezTo>
                        <a:pt x="2325" y="522"/>
                        <a:pt x="1805" y="0"/>
                        <a:pt x="11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42"/>
                <p:cNvSpPr/>
                <p:nvPr/>
              </p:nvSpPr>
              <p:spPr>
                <a:xfrm>
                  <a:off x="2640072" y="3179755"/>
                  <a:ext cx="2216266" cy="675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7" h="10064" extrusionOk="0">
                      <a:moveTo>
                        <a:pt x="5028" y="784"/>
                      </a:moveTo>
                      <a:lnTo>
                        <a:pt x="3560" y="1118"/>
                      </a:lnTo>
                      <a:lnTo>
                        <a:pt x="1" y="7146"/>
                      </a:lnTo>
                      <a:lnTo>
                        <a:pt x="3233" y="7325"/>
                      </a:lnTo>
                      <a:lnTo>
                        <a:pt x="3233" y="7325"/>
                      </a:lnTo>
                      <a:lnTo>
                        <a:pt x="2821" y="4486"/>
                      </a:lnTo>
                      <a:lnTo>
                        <a:pt x="5028" y="784"/>
                      </a:lnTo>
                      <a:close/>
                      <a:moveTo>
                        <a:pt x="14988" y="1"/>
                      </a:moveTo>
                      <a:lnTo>
                        <a:pt x="15478" y="7988"/>
                      </a:lnTo>
                      <a:lnTo>
                        <a:pt x="16661" y="8049"/>
                      </a:lnTo>
                      <a:lnTo>
                        <a:pt x="16142" y="124"/>
                      </a:lnTo>
                      <a:lnTo>
                        <a:pt x="14988" y="1"/>
                      </a:lnTo>
                      <a:close/>
                      <a:moveTo>
                        <a:pt x="30030" y="4486"/>
                      </a:moveTo>
                      <a:cubicBezTo>
                        <a:pt x="30030" y="4834"/>
                        <a:pt x="31893" y="8639"/>
                        <a:pt x="31893" y="8639"/>
                      </a:cubicBezTo>
                      <a:lnTo>
                        <a:pt x="33016" y="8639"/>
                      </a:lnTo>
                      <a:lnTo>
                        <a:pt x="31524" y="5012"/>
                      </a:lnTo>
                      <a:lnTo>
                        <a:pt x="30030" y="4486"/>
                      </a:lnTo>
                      <a:close/>
                      <a:moveTo>
                        <a:pt x="29291" y="6692"/>
                      </a:moveTo>
                      <a:cubicBezTo>
                        <a:pt x="28904" y="6692"/>
                        <a:pt x="28511" y="6744"/>
                        <a:pt x="28150" y="6807"/>
                      </a:cubicBezTo>
                      <a:cubicBezTo>
                        <a:pt x="27832" y="6862"/>
                        <a:pt x="27630" y="7064"/>
                        <a:pt x="27505" y="7335"/>
                      </a:cubicBezTo>
                      <a:cubicBezTo>
                        <a:pt x="27003" y="8432"/>
                        <a:pt x="27927" y="9661"/>
                        <a:pt x="29125" y="9661"/>
                      </a:cubicBezTo>
                      <a:cubicBezTo>
                        <a:pt x="29144" y="9661"/>
                        <a:pt x="29163" y="9661"/>
                        <a:pt x="29182" y="9660"/>
                      </a:cubicBezTo>
                      <a:cubicBezTo>
                        <a:pt x="29743" y="9642"/>
                        <a:pt x="30337" y="9576"/>
                        <a:pt x="30791" y="9408"/>
                      </a:cubicBezTo>
                      <a:lnTo>
                        <a:pt x="30791" y="9408"/>
                      </a:lnTo>
                      <a:lnTo>
                        <a:pt x="31224" y="9856"/>
                      </a:lnTo>
                      <a:cubicBezTo>
                        <a:pt x="31364" y="10000"/>
                        <a:pt x="31540" y="10064"/>
                        <a:pt x="31712" y="10064"/>
                      </a:cubicBezTo>
                      <a:cubicBezTo>
                        <a:pt x="32091" y="10064"/>
                        <a:pt x="32455" y="9757"/>
                        <a:pt x="32389" y="9323"/>
                      </a:cubicBezTo>
                      <a:cubicBezTo>
                        <a:pt x="32351" y="9070"/>
                        <a:pt x="32214" y="8976"/>
                        <a:pt x="32214" y="8976"/>
                      </a:cubicBezTo>
                      <a:lnTo>
                        <a:pt x="31524" y="8315"/>
                      </a:lnTo>
                      <a:lnTo>
                        <a:pt x="31524" y="8315"/>
                      </a:lnTo>
                      <a:cubicBezTo>
                        <a:pt x="31524" y="8315"/>
                        <a:pt x="31524" y="8315"/>
                        <a:pt x="31524" y="8315"/>
                      </a:cubicBezTo>
                      <a:cubicBezTo>
                        <a:pt x="31207" y="7020"/>
                        <a:pt x="30266" y="6692"/>
                        <a:pt x="29291" y="669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93" name="Google Shape;393;p42"/>
            <p:cNvSpPr/>
            <p:nvPr/>
          </p:nvSpPr>
          <p:spPr>
            <a:xfrm flipH="1">
              <a:off x="884242" y="3313775"/>
              <a:ext cx="1354239" cy="320941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2"/>
            <p:cNvSpPr/>
            <p:nvPr/>
          </p:nvSpPr>
          <p:spPr>
            <a:xfrm flipH="1">
              <a:off x="-250093" y="2817138"/>
              <a:ext cx="870506" cy="246903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42"/>
          <p:cNvSpPr/>
          <p:nvPr/>
        </p:nvSpPr>
        <p:spPr>
          <a:xfrm flipH="1">
            <a:off x="7160406" y="2900237"/>
            <a:ext cx="806273" cy="191075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0052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59"/>
          <p:cNvSpPr/>
          <p:nvPr/>
        </p:nvSpPr>
        <p:spPr>
          <a:xfrm rot="5400000" flipH="1">
            <a:off x="-856135" y="928109"/>
            <a:ext cx="2625836" cy="577789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59"/>
          <p:cNvSpPr/>
          <p:nvPr/>
        </p:nvSpPr>
        <p:spPr>
          <a:xfrm>
            <a:off x="315900" y="4278801"/>
            <a:ext cx="1430248" cy="33891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F2A18E-CE67-488C-B58D-B44B5CD3BC92}"/>
              </a:ext>
            </a:extLst>
          </p:cNvPr>
          <p:cNvGrpSpPr/>
          <p:nvPr/>
        </p:nvGrpSpPr>
        <p:grpSpPr>
          <a:xfrm>
            <a:off x="6964326" y="4029379"/>
            <a:ext cx="2587752" cy="1389326"/>
            <a:chOff x="5305647" y="2421090"/>
            <a:chExt cx="4172003" cy="2625836"/>
          </a:xfrm>
        </p:grpSpPr>
        <p:sp>
          <p:nvSpPr>
            <p:cNvPr id="971" name="Google Shape;971;p59"/>
            <p:cNvSpPr/>
            <p:nvPr/>
          </p:nvSpPr>
          <p:spPr>
            <a:xfrm>
              <a:off x="6016119" y="4013714"/>
              <a:ext cx="2237210" cy="530173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9"/>
            <p:cNvSpPr/>
            <p:nvPr/>
          </p:nvSpPr>
          <p:spPr>
            <a:xfrm>
              <a:off x="7687567" y="3097360"/>
              <a:ext cx="1744224" cy="413353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9"/>
            <p:cNvSpPr/>
            <p:nvPr/>
          </p:nvSpPr>
          <p:spPr>
            <a:xfrm>
              <a:off x="7487026" y="2791570"/>
              <a:ext cx="416413" cy="530162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9"/>
            <p:cNvSpPr/>
            <p:nvPr/>
          </p:nvSpPr>
          <p:spPr>
            <a:xfrm flipH="1">
              <a:off x="6523228" y="2954889"/>
              <a:ext cx="324683" cy="573526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1;p59">
              <a:extLst>
                <a:ext uri="{FF2B5EF4-FFF2-40B4-BE49-F238E27FC236}">
                  <a16:creationId xmlns:a16="http://schemas.microsoft.com/office/drawing/2014/main" id="{83A0E645-2624-40A9-B960-3663D2D7D59F}"/>
                </a:ext>
              </a:extLst>
            </p:cNvPr>
            <p:cNvSpPr/>
            <p:nvPr/>
          </p:nvSpPr>
          <p:spPr>
            <a:xfrm>
              <a:off x="6016119" y="4013713"/>
              <a:ext cx="2237210" cy="530173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75;p59">
              <a:extLst>
                <a:ext uri="{FF2B5EF4-FFF2-40B4-BE49-F238E27FC236}">
                  <a16:creationId xmlns:a16="http://schemas.microsoft.com/office/drawing/2014/main" id="{12E048AA-DBEF-446C-9315-F34004D563BA}"/>
                </a:ext>
              </a:extLst>
            </p:cNvPr>
            <p:cNvSpPr/>
            <p:nvPr/>
          </p:nvSpPr>
          <p:spPr>
            <a:xfrm>
              <a:off x="7687567" y="3097359"/>
              <a:ext cx="1744224" cy="413353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81;p59">
              <a:extLst>
                <a:ext uri="{FF2B5EF4-FFF2-40B4-BE49-F238E27FC236}">
                  <a16:creationId xmlns:a16="http://schemas.microsoft.com/office/drawing/2014/main" id="{DDB1F2AA-96AA-4A3B-A6C4-01F111CF2811}"/>
                </a:ext>
              </a:extLst>
            </p:cNvPr>
            <p:cNvSpPr/>
            <p:nvPr/>
          </p:nvSpPr>
          <p:spPr>
            <a:xfrm>
              <a:off x="7487026" y="2791569"/>
              <a:ext cx="416413" cy="530162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82;p59">
              <a:extLst>
                <a:ext uri="{FF2B5EF4-FFF2-40B4-BE49-F238E27FC236}">
                  <a16:creationId xmlns:a16="http://schemas.microsoft.com/office/drawing/2014/main" id="{6034CA13-AC90-457C-BA77-386F8328798E}"/>
                </a:ext>
              </a:extLst>
            </p:cNvPr>
            <p:cNvSpPr/>
            <p:nvPr/>
          </p:nvSpPr>
          <p:spPr>
            <a:xfrm flipH="1">
              <a:off x="6523228" y="2954888"/>
              <a:ext cx="324683" cy="573526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" name="Google Shape;968;p59">
              <a:extLst>
                <a:ext uri="{FF2B5EF4-FFF2-40B4-BE49-F238E27FC236}">
                  <a16:creationId xmlns:a16="http://schemas.microsoft.com/office/drawing/2014/main" id="{23A535C8-C999-4CFA-8261-01AE63F15B41}"/>
                </a:ext>
              </a:extLst>
            </p:cNvPr>
            <p:cNvGrpSpPr/>
            <p:nvPr/>
          </p:nvGrpSpPr>
          <p:grpSpPr>
            <a:xfrm>
              <a:off x="5305647" y="2421090"/>
              <a:ext cx="4172003" cy="2625836"/>
              <a:chOff x="4352672" y="2230153"/>
              <a:chExt cx="4618934" cy="2913327"/>
            </a:xfrm>
          </p:grpSpPr>
          <p:sp>
            <p:nvSpPr>
              <p:cNvPr id="30" name="Google Shape;969;p59">
                <a:extLst>
                  <a:ext uri="{FF2B5EF4-FFF2-40B4-BE49-F238E27FC236}">
                    <a16:creationId xmlns:a16="http://schemas.microsoft.com/office/drawing/2014/main" id="{B5022625-2701-470E-B763-992F9DE225B2}"/>
                  </a:ext>
                </a:extLst>
              </p:cNvPr>
              <p:cNvSpPr/>
              <p:nvPr/>
            </p:nvSpPr>
            <p:spPr>
              <a:xfrm>
                <a:off x="4352672" y="2230153"/>
                <a:ext cx="4618934" cy="2913327"/>
              </a:xfrm>
              <a:custGeom>
                <a:avLst/>
                <a:gdLst/>
                <a:ahLst/>
                <a:cxnLst/>
                <a:rect l="l" t="t" r="r" b="b"/>
                <a:pathLst>
                  <a:path w="74532" h="47010" extrusionOk="0">
                    <a:moveTo>
                      <a:pt x="54653" y="0"/>
                    </a:moveTo>
                    <a:cubicBezTo>
                      <a:pt x="53200" y="0"/>
                      <a:pt x="51847" y="308"/>
                      <a:pt x="50723" y="888"/>
                    </a:cubicBezTo>
                    <a:cubicBezTo>
                      <a:pt x="43140" y="4799"/>
                      <a:pt x="42201" y="11965"/>
                      <a:pt x="35079" y="12941"/>
                    </a:cubicBezTo>
                    <a:cubicBezTo>
                      <a:pt x="34640" y="13001"/>
                      <a:pt x="34220" y="13029"/>
                      <a:pt x="33817" y="13029"/>
                    </a:cubicBezTo>
                    <a:cubicBezTo>
                      <a:pt x="28008" y="13029"/>
                      <a:pt x="25638" y="7193"/>
                      <a:pt x="17704" y="7193"/>
                    </a:cubicBezTo>
                    <a:cubicBezTo>
                      <a:pt x="17261" y="7193"/>
                      <a:pt x="16800" y="7212"/>
                      <a:pt x="16321" y="7250"/>
                    </a:cubicBezTo>
                    <a:cubicBezTo>
                      <a:pt x="7445" y="7962"/>
                      <a:pt x="5255" y="19804"/>
                      <a:pt x="6743" y="26511"/>
                    </a:cubicBezTo>
                    <a:cubicBezTo>
                      <a:pt x="8230" y="33220"/>
                      <a:pt x="2193" y="31857"/>
                      <a:pt x="962" y="37812"/>
                    </a:cubicBezTo>
                    <a:cubicBezTo>
                      <a:pt x="1" y="42459"/>
                      <a:pt x="6264" y="47009"/>
                      <a:pt x="6264" y="47009"/>
                    </a:cubicBezTo>
                    <a:lnTo>
                      <a:pt x="65131" y="47009"/>
                    </a:lnTo>
                    <a:cubicBezTo>
                      <a:pt x="65131" y="47009"/>
                      <a:pt x="74486" y="44516"/>
                      <a:pt x="74509" y="34367"/>
                    </a:cubicBezTo>
                    <a:cubicBezTo>
                      <a:pt x="74532" y="24219"/>
                      <a:pt x="70861" y="24838"/>
                      <a:pt x="68203" y="13020"/>
                    </a:cubicBezTo>
                    <a:cubicBezTo>
                      <a:pt x="66134" y="3817"/>
                      <a:pt x="59769" y="0"/>
                      <a:pt x="546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70;p59">
                <a:extLst>
                  <a:ext uri="{FF2B5EF4-FFF2-40B4-BE49-F238E27FC236}">
                    <a16:creationId xmlns:a16="http://schemas.microsoft.com/office/drawing/2014/main" id="{33A3A9F7-6144-4721-8BE6-319BA02E7A8B}"/>
                  </a:ext>
                </a:extLst>
              </p:cNvPr>
              <p:cNvSpPr/>
              <p:nvPr/>
            </p:nvSpPr>
            <p:spPr>
              <a:xfrm>
                <a:off x="4454125" y="2726100"/>
                <a:ext cx="4463197" cy="2417337"/>
              </a:xfrm>
              <a:custGeom>
                <a:avLst/>
                <a:gdLst/>
                <a:ahLst/>
                <a:cxnLst/>
                <a:rect l="l" t="t" r="r" b="b"/>
                <a:pathLst>
                  <a:path w="72019" h="37217" extrusionOk="0">
                    <a:moveTo>
                      <a:pt x="53179" y="0"/>
                    </a:moveTo>
                    <a:cubicBezTo>
                      <a:pt x="52371" y="0"/>
                      <a:pt x="51548" y="99"/>
                      <a:pt x="50717" y="290"/>
                    </a:cubicBezTo>
                    <a:cubicBezTo>
                      <a:pt x="45513" y="1483"/>
                      <a:pt x="42522" y="9504"/>
                      <a:pt x="35118" y="10338"/>
                    </a:cubicBezTo>
                    <a:cubicBezTo>
                      <a:pt x="34572" y="10399"/>
                      <a:pt x="34055" y="10427"/>
                      <a:pt x="33564" y="10427"/>
                    </a:cubicBezTo>
                    <a:cubicBezTo>
                      <a:pt x="29031" y="10427"/>
                      <a:pt x="26654" y="8070"/>
                      <a:pt x="23116" y="8070"/>
                    </a:cubicBezTo>
                    <a:cubicBezTo>
                      <a:pt x="21839" y="8070"/>
                      <a:pt x="20411" y="8377"/>
                      <a:pt x="18675" y="9213"/>
                    </a:cubicBezTo>
                    <a:cubicBezTo>
                      <a:pt x="13322" y="11794"/>
                      <a:pt x="12285" y="15179"/>
                      <a:pt x="12210" y="21131"/>
                    </a:cubicBezTo>
                    <a:cubicBezTo>
                      <a:pt x="12134" y="27068"/>
                      <a:pt x="3842" y="23291"/>
                      <a:pt x="1786" y="27647"/>
                    </a:cubicBezTo>
                    <a:cubicBezTo>
                      <a:pt x="0" y="31427"/>
                      <a:pt x="4754" y="37216"/>
                      <a:pt x="4754" y="37216"/>
                    </a:cubicBezTo>
                    <a:lnTo>
                      <a:pt x="65942" y="37216"/>
                    </a:lnTo>
                    <a:cubicBezTo>
                      <a:pt x="65942" y="37216"/>
                      <a:pt x="71970" y="35247"/>
                      <a:pt x="71994" y="26577"/>
                    </a:cubicBezTo>
                    <a:cubicBezTo>
                      <a:pt x="72018" y="17906"/>
                      <a:pt x="67337" y="22180"/>
                      <a:pt x="64575" y="12084"/>
                    </a:cubicBezTo>
                    <a:cubicBezTo>
                      <a:pt x="62214" y="3452"/>
                      <a:pt x="57946" y="0"/>
                      <a:pt x="53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" name="Google Shape;971;p59">
              <a:extLst>
                <a:ext uri="{FF2B5EF4-FFF2-40B4-BE49-F238E27FC236}">
                  <a16:creationId xmlns:a16="http://schemas.microsoft.com/office/drawing/2014/main" id="{538266E5-D401-466C-A045-F51F567CDF10}"/>
                </a:ext>
              </a:extLst>
            </p:cNvPr>
            <p:cNvSpPr/>
            <p:nvPr/>
          </p:nvSpPr>
          <p:spPr>
            <a:xfrm>
              <a:off x="6016119" y="4013714"/>
              <a:ext cx="2237210" cy="530173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75;p59">
              <a:extLst>
                <a:ext uri="{FF2B5EF4-FFF2-40B4-BE49-F238E27FC236}">
                  <a16:creationId xmlns:a16="http://schemas.microsoft.com/office/drawing/2014/main" id="{E74197CA-205B-454B-B562-0192C5159E4E}"/>
                </a:ext>
              </a:extLst>
            </p:cNvPr>
            <p:cNvSpPr/>
            <p:nvPr/>
          </p:nvSpPr>
          <p:spPr>
            <a:xfrm>
              <a:off x="7687567" y="3097360"/>
              <a:ext cx="1744224" cy="413353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981;p59">
              <a:extLst>
                <a:ext uri="{FF2B5EF4-FFF2-40B4-BE49-F238E27FC236}">
                  <a16:creationId xmlns:a16="http://schemas.microsoft.com/office/drawing/2014/main" id="{98515167-42F1-41B2-8323-781BDB5371EE}"/>
                </a:ext>
              </a:extLst>
            </p:cNvPr>
            <p:cNvSpPr/>
            <p:nvPr/>
          </p:nvSpPr>
          <p:spPr>
            <a:xfrm>
              <a:off x="7487026" y="2791570"/>
              <a:ext cx="416413" cy="530162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82;p59">
              <a:extLst>
                <a:ext uri="{FF2B5EF4-FFF2-40B4-BE49-F238E27FC236}">
                  <a16:creationId xmlns:a16="http://schemas.microsoft.com/office/drawing/2014/main" id="{67AAD16C-3F15-4F32-8891-1C2143FCF69B}"/>
                </a:ext>
              </a:extLst>
            </p:cNvPr>
            <p:cNvSpPr/>
            <p:nvPr/>
          </p:nvSpPr>
          <p:spPr>
            <a:xfrm flipH="1">
              <a:off x="6523228" y="2954889"/>
              <a:ext cx="324683" cy="573526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A77E825-6F54-4764-A806-708249101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40" y="153067"/>
            <a:ext cx="7678409" cy="4079461"/>
          </a:xfrm>
          <a:prstGeom prst="rect">
            <a:avLst/>
          </a:prstGeom>
        </p:spPr>
      </p:pic>
      <p:grpSp>
        <p:nvGrpSpPr>
          <p:cNvPr id="38" name="Google Shape;5659;p76">
            <a:extLst>
              <a:ext uri="{FF2B5EF4-FFF2-40B4-BE49-F238E27FC236}">
                <a16:creationId xmlns:a16="http://schemas.microsoft.com/office/drawing/2014/main" id="{41B786C8-2917-41FC-848E-3054EFDE2491}"/>
              </a:ext>
            </a:extLst>
          </p:cNvPr>
          <p:cNvGrpSpPr/>
          <p:nvPr/>
        </p:nvGrpSpPr>
        <p:grpSpPr>
          <a:xfrm>
            <a:off x="3320682" y="4376800"/>
            <a:ext cx="1997031" cy="766700"/>
            <a:chOff x="1272200" y="2058950"/>
            <a:chExt cx="6411016" cy="2461315"/>
          </a:xfrm>
        </p:grpSpPr>
        <p:sp>
          <p:nvSpPr>
            <p:cNvPr id="39" name="Google Shape;5660;p76">
              <a:extLst>
                <a:ext uri="{FF2B5EF4-FFF2-40B4-BE49-F238E27FC236}">
                  <a16:creationId xmlns:a16="http://schemas.microsoft.com/office/drawing/2014/main" id="{A454E387-B657-46D8-AB64-E078AB2F5693}"/>
                </a:ext>
              </a:extLst>
            </p:cNvPr>
            <p:cNvSpPr/>
            <p:nvPr/>
          </p:nvSpPr>
          <p:spPr>
            <a:xfrm>
              <a:off x="1310830" y="3494123"/>
              <a:ext cx="4580713" cy="1026142"/>
            </a:xfrm>
            <a:custGeom>
              <a:avLst/>
              <a:gdLst/>
              <a:ahLst/>
              <a:cxnLst/>
              <a:rect l="l" t="t" r="r" b="b"/>
              <a:pathLst>
                <a:path w="48381" h="10838" extrusionOk="0">
                  <a:moveTo>
                    <a:pt x="7312" y="1"/>
                  </a:moveTo>
                  <a:cubicBezTo>
                    <a:pt x="7217" y="1"/>
                    <a:pt x="7123" y="3"/>
                    <a:pt x="7028" y="8"/>
                  </a:cubicBezTo>
                  <a:cubicBezTo>
                    <a:pt x="3910" y="163"/>
                    <a:pt x="1510" y="2816"/>
                    <a:pt x="1665" y="5935"/>
                  </a:cubicBezTo>
                  <a:cubicBezTo>
                    <a:pt x="1679" y="6226"/>
                    <a:pt x="1717" y="6511"/>
                    <a:pt x="1773" y="6788"/>
                  </a:cubicBezTo>
                  <a:lnTo>
                    <a:pt x="0" y="6788"/>
                  </a:lnTo>
                  <a:cubicBezTo>
                    <a:pt x="0" y="6788"/>
                    <a:pt x="88" y="7270"/>
                    <a:pt x="243" y="7547"/>
                  </a:cubicBezTo>
                  <a:lnTo>
                    <a:pt x="2560" y="7547"/>
                  </a:lnTo>
                  <a:cubicBezTo>
                    <a:pt x="2437" y="7193"/>
                    <a:pt x="2353" y="6819"/>
                    <a:pt x="2314" y="6434"/>
                  </a:cubicBezTo>
                  <a:lnTo>
                    <a:pt x="2314" y="6434"/>
                  </a:lnTo>
                  <a:cubicBezTo>
                    <a:pt x="2355" y="6801"/>
                    <a:pt x="2437" y="7156"/>
                    <a:pt x="2556" y="7495"/>
                  </a:cubicBezTo>
                  <a:cubicBezTo>
                    <a:pt x="3217" y="9412"/>
                    <a:pt x="5036" y="10786"/>
                    <a:pt x="7178" y="10786"/>
                  </a:cubicBezTo>
                  <a:cubicBezTo>
                    <a:pt x="9320" y="10786"/>
                    <a:pt x="11137" y="9412"/>
                    <a:pt x="11798" y="7495"/>
                  </a:cubicBezTo>
                  <a:cubicBezTo>
                    <a:pt x="11975" y="6992"/>
                    <a:pt x="12070" y="6455"/>
                    <a:pt x="12070" y="5892"/>
                  </a:cubicBezTo>
                  <a:cubicBezTo>
                    <a:pt x="12070" y="5656"/>
                    <a:pt x="12053" y="5423"/>
                    <a:pt x="12020" y="5195"/>
                  </a:cubicBezTo>
                  <a:lnTo>
                    <a:pt x="12020" y="5195"/>
                  </a:lnTo>
                  <a:cubicBezTo>
                    <a:pt x="12057" y="5440"/>
                    <a:pt x="12077" y="5690"/>
                    <a:pt x="12077" y="5944"/>
                  </a:cubicBezTo>
                  <a:cubicBezTo>
                    <a:pt x="12077" y="6507"/>
                    <a:pt x="11982" y="7044"/>
                    <a:pt x="11807" y="7547"/>
                  </a:cubicBezTo>
                  <a:lnTo>
                    <a:pt x="37220" y="7547"/>
                  </a:lnTo>
                  <a:cubicBezTo>
                    <a:pt x="37882" y="9463"/>
                    <a:pt x="39702" y="10838"/>
                    <a:pt x="41843" y="10838"/>
                  </a:cubicBezTo>
                  <a:cubicBezTo>
                    <a:pt x="43984" y="10838"/>
                    <a:pt x="45802" y="9463"/>
                    <a:pt x="46464" y="7547"/>
                  </a:cubicBezTo>
                  <a:lnTo>
                    <a:pt x="47809" y="7547"/>
                  </a:lnTo>
                  <a:cubicBezTo>
                    <a:pt x="47952" y="7547"/>
                    <a:pt x="48084" y="7461"/>
                    <a:pt x="48140" y="7330"/>
                  </a:cubicBezTo>
                  <a:lnTo>
                    <a:pt x="48380" y="6788"/>
                  </a:lnTo>
                  <a:lnTo>
                    <a:pt x="47405" y="6788"/>
                  </a:lnTo>
                  <a:cubicBezTo>
                    <a:pt x="47450" y="6455"/>
                    <a:pt x="47466" y="6114"/>
                    <a:pt x="47447" y="5765"/>
                  </a:cubicBezTo>
                  <a:cubicBezTo>
                    <a:pt x="47298" y="2743"/>
                    <a:pt x="44801" y="392"/>
                    <a:pt x="41808" y="392"/>
                  </a:cubicBezTo>
                  <a:cubicBezTo>
                    <a:pt x="41713" y="392"/>
                    <a:pt x="41618" y="395"/>
                    <a:pt x="41522" y="399"/>
                  </a:cubicBezTo>
                  <a:cubicBezTo>
                    <a:pt x="39377" y="507"/>
                    <a:pt x="37572" y="1795"/>
                    <a:pt x="36705" y="3607"/>
                  </a:cubicBezTo>
                  <a:cubicBezTo>
                    <a:pt x="36661" y="3710"/>
                    <a:pt x="36616" y="3813"/>
                    <a:pt x="36567" y="3916"/>
                  </a:cubicBezTo>
                  <a:cubicBezTo>
                    <a:pt x="36567" y="3920"/>
                    <a:pt x="36565" y="3926"/>
                    <a:pt x="36561" y="3930"/>
                  </a:cubicBezTo>
                  <a:cubicBezTo>
                    <a:pt x="36263" y="4667"/>
                    <a:pt x="36118" y="5479"/>
                    <a:pt x="36159" y="6325"/>
                  </a:cubicBezTo>
                  <a:cubicBezTo>
                    <a:pt x="36168" y="6482"/>
                    <a:pt x="36182" y="6634"/>
                    <a:pt x="36200" y="6788"/>
                  </a:cubicBezTo>
                  <a:lnTo>
                    <a:pt x="12844" y="6788"/>
                  </a:lnTo>
                  <a:cubicBezTo>
                    <a:pt x="12939" y="6333"/>
                    <a:pt x="12979" y="5860"/>
                    <a:pt x="12953" y="5373"/>
                  </a:cubicBezTo>
                  <a:cubicBezTo>
                    <a:pt x="12804" y="2350"/>
                    <a:pt x="10305" y="1"/>
                    <a:pt x="7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661;p76">
              <a:extLst>
                <a:ext uri="{FF2B5EF4-FFF2-40B4-BE49-F238E27FC236}">
                  <a16:creationId xmlns:a16="http://schemas.microsoft.com/office/drawing/2014/main" id="{DEFDF473-885E-48E7-B0A1-28F499DC4D04}"/>
                </a:ext>
              </a:extLst>
            </p:cNvPr>
            <p:cNvSpPr/>
            <p:nvPr/>
          </p:nvSpPr>
          <p:spPr>
            <a:xfrm>
              <a:off x="5565689" y="3183381"/>
              <a:ext cx="277602" cy="238972"/>
            </a:xfrm>
            <a:custGeom>
              <a:avLst/>
              <a:gdLst/>
              <a:ahLst/>
              <a:cxnLst/>
              <a:rect l="l" t="t" r="r" b="b"/>
              <a:pathLst>
                <a:path w="2932" h="2524" extrusionOk="0">
                  <a:moveTo>
                    <a:pt x="1937" y="0"/>
                  </a:moveTo>
                  <a:cubicBezTo>
                    <a:pt x="1714" y="0"/>
                    <a:pt x="1537" y="107"/>
                    <a:pt x="1537" y="107"/>
                  </a:cubicBezTo>
                  <a:cubicBezTo>
                    <a:pt x="1" y="1167"/>
                    <a:pt x="2804" y="2524"/>
                    <a:pt x="2804" y="2524"/>
                  </a:cubicBezTo>
                  <a:cubicBezTo>
                    <a:pt x="2931" y="374"/>
                    <a:pt x="2354" y="0"/>
                    <a:pt x="193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662;p76">
              <a:extLst>
                <a:ext uri="{FF2B5EF4-FFF2-40B4-BE49-F238E27FC236}">
                  <a16:creationId xmlns:a16="http://schemas.microsoft.com/office/drawing/2014/main" id="{43671B63-AE19-4066-B018-8247B97A047F}"/>
                </a:ext>
              </a:extLst>
            </p:cNvPr>
            <p:cNvSpPr/>
            <p:nvPr/>
          </p:nvSpPr>
          <p:spPr>
            <a:xfrm>
              <a:off x="1272200" y="2428868"/>
              <a:ext cx="4733621" cy="1708027"/>
            </a:xfrm>
            <a:custGeom>
              <a:avLst/>
              <a:gdLst/>
              <a:ahLst/>
              <a:cxnLst/>
              <a:rect l="l" t="t" r="r" b="b"/>
              <a:pathLst>
                <a:path w="49996" h="18040" extrusionOk="0">
                  <a:moveTo>
                    <a:pt x="31099" y="1187"/>
                  </a:moveTo>
                  <a:cubicBezTo>
                    <a:pt x="33163" y="1187"/>
                    <a:pt x="37388" y="1596"/>
                    <a:pt x="39852" y="4686"/>
                  </a:cubicBezTo>
                  <a:cubicBezTo>
                    <a:pt x="39852" y="4688"/>
                    <a:pt x="39582" y="5312"/>
                    <a:pt x="38927" y="5639"/>
                  </a:cubicBezTo>
                  <a:lnTo>
                    <a:pt x="29893" y="5831"/>
                  </a:lnTo>
                  <a:lnTo>
                    <a:pt x="29893" y="1240"/>
                  </a:lnTo>
                  <a:cubicBezTo>
                    <a:pt x="29893" y="1240"/>
                    <a:pt x="30356" y="1187"/>
                    <a:pt x="31099" y="1187"/>
                  </a:cubicBezTo>
                  <a:close/>
                  <a:moveTo>
                    <a:pt x="24489" y="1240"/>
                  </a:moveTo>
                  <a:lnTo>
                    <a:pt x="29219" y="1311"/>
                  </a:lnTo>
                  <a:lnTo>
                    <a:pt x="29209" y="5841"/>
                  </a:lnTo>
                  <a:lnTo>
                    <a:pt x="16283" y="5841"/>
                  </a:lnTo>
                  <a:lnTo>
                    <a:pt x="20174" y="2447"/>
                  </a:lnTo>
                  <a:cubicBezTo>
                    <a:pt x="20249" y="2381"/>
                    <a:pt x="20325" y="2320"/>
                    <a:pt x="20406" y="2259"/>
                  </a:cubicBezTo>
                  <a:cubicBezTo>
                    <a:pt x="21113" y="1728"/>
                    <a:pt x="21988" y="1240"/>
                    <a:pt x="22765" y="1240"/>
                  </a:cubicBezTo>
                  <a:close/>
                  <a:moveTo>
                    <a:pt x="38931" y="5818"/>
                  </a:moveTo>
                  <a:lnTo>
                    <a:pt x="38928" y="5909"/>
                  </a:lnTo>
                  <a:lnTo>
                    <a:pt x="38929" y="5818"/>
                  </a:lnTo>
                  <a:close/>
                  <a:moveTo>
                    <a:pt x="47284" y="7969"/>
                  </a:moveTo>
                  <a:cubicBezTo>
                    <a:pt x="47701" y="7969"/>
                    <a:pt x="48278" y="8343"/>
                    <a:pt x="48151" y="10493"/>
                  </a:cubicBezTo>
                  <a:cubicBezTo>
                    <a:pt x="48151" y="10493"/>
                    <a:pt x="45348" y="9136"/>
                    <a:pt x="46884" y="8076"/>
                  </a:cubicBezTo>
                  <a:cubicBezTo>
                    <a:pt x="46884" y="8076"/>
                    <a:pt x="47061" y="7969"/>
                    <a:pt x="47284" y="7969"/>
                  </a:cubicBezTo>
                  <a:close/>
                  <a:moveTo>
                    <a:pt x="27981" y="1"/>
                  </a:moveTo>
                  <a:lnTo>
                    <a:pt x="23224" y="108"/>
                  </a:lnTo>
                  <a:cubicBezTo>
                    <a:pt x="22741" y="118"/>
                    <a:pt x="22259" y="169"/>
                    <a:pt x="21790" y="286"/>
                  </a:cubicBezTo>
                  <a:cubicBezTo>
                    <a:pt x="19954" y="746"/>
                    <a:pt x="18475" y="2030"/>
                    <a:pt x="14401" y="5841"/>
                  </a:cubicBezTo>
                  <a:lnTo>
                    <a:pt x="14400" y="5843"/>
                  </a:lnTo>
                  <a:lnTo>
                    <a:pt x="12796" y="6265"/>
                  </a:lnTo>
                  <a:cubicBezTo>
                    <a:pt x="12783" y="6265"/>
                    <a:pt x="12770" y="6264"/>
                    <a:pt x="12758" y="6264"/>
                  </a:cubicBezTo>
                  <a:lnTo>
                    <a:pt x="12745" y="6264"/>
                  </a:lnTo>
                  <a:cubicBezTo>
                    <a:pt x="2824" y="7007"/>
                    <a:pt x="523" y="11362"/>
                    <a:pt x="89" y="14172"/>
                  </a:cubicBezTo>
                  <a:cubicBezTo>
                    <a:pt x="1" y="15078"/>
                    <a:pt x="117" y="16585"/>
                    <a:pt x="117" y="16585"/>
                  </a:cubicBezTo>
                  <a:cubicBezTo>
                    <a:pt x="265" y="17528"/>
                    <a:pt x="408" y="18039"/>
                    <a:pt x="408" y="18039"/>
                  </a:cubicBezTo>
                  <a:lnTo>
                    <a:pt x="2181" y="18039"/>
                  </a:lnTo>
                  <a:cubicBezTo>
                    <a:pt x="2124" y="17762"/>
                    <a:pt x="2087" y="17477"/>
                    <a:pt x="2073" y="17186"/>
                  </a:cubicBezTo>
                  <a:cubicBezTo>
                    <a:pt x="1918" y="14067"/>
                    <a:pt x="4318" y="11414"/>
                    <a:pt x="7436" y="11259"/>
                  </a:cubicBezTo>
                  <a:cubicBezTo>
                    <a:pt x="7531" y="11254"/>
                    <a:pt x="7625" y="11252"/>
                    <a:pt x="7720" y="11252"/>
                  </a:cubicBezTo>
                  <a:cubicBezTo>
                    <a:pt x="10713" y="11252"/>
                    <a:pt x="13212" y="13601"/>
                    <a:pt x="13361" y="16624"/>
                  </a:cubicBezTo>
                  <a:cubicBezTo>
                    <a:pt x="13387" y="17111"/>
                    <a:pt x="13347" y="17584"/>
                    <a:pt x="13252" y="18039"/>
                  </a:cubicBezTo>
                  <a:lnTo>
                    <a:pt x="36608" y="18039"/>
                  </a:lnTo>
                  <a:cubicBezTo>
                    <a:pt x="36590" y="17885"/>
                    <a:pt x="36576" y="17733"/>
                    <a:pt x="36567" y="17576"/>
                  </a:cubicBezTo>
                  <a:cubicBezTo>
                    <a:pt x="36526" y="16730"/>
                    <a:pt x="36671" y="15918"/>
                    <a:pt x="36969" y="15181"/>
                  </a:cubicBezTo>
                  <a:cubicBezTo>
                    <a:pt x="36972" y="15177"/>
                    <a:pt x="36975" y="15171"/>
                    <a:pt x="36975" y="15167"/>
                  </a:cubicBezTo>
                  <a:cubicBezTo>
                    <a:pt x="37018" y="15061"/>
                    <a:pt x="37064" y="14958"/>
                    <a:pt x="37113" y="14858"/>
                  </a:cubicBezTo>
                  <a:cubicBezTo>
                    <a:pt x="37980" y="13046"/>
                    <a:pt x="39785" y="11758"/>
                    <a:pt x="41930" y="11650"/>
                  </a:cubicBezTo>
                  <a:cubicBezTo>
                    <a:pt x="42026" y="11646"/>
                    <a:pt x="42121" y="11643"/>
                    <a:pt x="42216" y="11643"/>
                  </a:cubicBezTo>
                  <a:cubicBezTo>
                    <a:pt x="45209" y="11643"/>
                    <a:pt x="47705" y="13994"/>
                    <a:pt x="47855" y="17016"/>
                  </a:cubicBezTo>
                  <a:cubicBezTo>
                    <a:pt x="47874" y="17365"/>
                    <a:pt x="47858" y="17706"/>
                    <a:pt x="47812" y="18039"/>
                  </a:cubicBezTo>
                  <a:lnTo>
                    <a:pt x="48788" y="18039"/>
                  </a:lnTo>
                  <a:cubicBezTo>
                    <a:pt x="49995" y="13335"/>
                    <a:pt x="48479" y="10011"/>
                    <a:pt x="48306" y="9081"/>
                  </a:cubicBezTo>
                  <a:cubicBezTo>
                    <a:pt x="48135" y="8151"/>
                    <a:pt x="48306" y="6823"/>
                    <a:pt x="48306" y="6823"/>
                  </a:cubicBezTo>
                  <a:cubicBezTo>
                    <a:pt x="47375" y="6515"/>
                    <a:pt x="46097" y="6296"/>
                    <a:pt x="44681" y="6144"/>
                  </a:cubicBezTo>
                  <a:lnTo>
                    <a:pt x="44681" y="6144"/>
                  </a:lnTo>
                  <a:cubicBezTo>
                    <a:pt x="44712" y="6146"/>
                    <a:pt x="44744" y="6149"/>
                    <a:pt x="44774" y="6153"/>
                  </a:cubicBezTo>
                  <a:lnTo>
                    <a:pt x="44628" y="6053"/>
                  </a:lnTo>
                  <a:cubicBezTo>
                    <a:pt x="41786" y="4233"/>
                    <a:pt x="38428" y="1647"/>
                    <a:pt x="36363" y="794"/>
                  </a:cubicBezTo>
                  <a:cubicBezTo>
                    <a:pt x="35066" y="258"/>
                    <a:pt x="33709" y="1"/>
                    <a:pt x="3230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663;p76">
              <a:extLst>
                <a:ext uri="{FF2B5EF4-FFF2-40B4-BE49-F238E27FC236}">
                  <a16:creationId xmlns:a16="http://schemas.microsoft.com/office/drawing/2014/main" id="{B6BCAD89-AFFB-4E7F-9C7A-3FECCD254705}"/>
                </a:ext>
              </a:extLst>
            </p:cNvPr>
            <p:cNvSpPr/>
            <p:nvPr/>
          </p:nvSpPr>
          <p:spPr>
            <a:xfrm>
              <a:off x="6679893" y="2058950"/>
              <a:ext cx="895767" cy="2295611"/>
            </a:xfrm>
            <a:custGeom>
              <a:avLst/>
              <a:gdLst/>
              <a:ahLst/>
              <a:cxnLst/>
              <a:rect l="l" t="t" r="r" b="b"/>
              <a:pathLst>
                <a:path w="9461" h="24246" extrusionOk="0">
                  <a:moveTo>
                    <a:pt x="8371" y="1260"/>
                  </a:moveTo>
                  <a:lnTo>
                    <a:pt x="8371" y="8223"/>
                  </a:lnTo>
                  <a:lnTo>
                    <a:pt x="1090" y="8223"/>
                  </a:lnTo>
                  <a:lnTo>
                    <a:pt x="1090" y="1260"/>
                  </a:lnTo>
                  <a:close/>
                  <a:moveTo>
                    <a:pt x="51" y="1"/>
                  </a:moveTo>
                  <a:cubicBezTo>
                    <a:pt x="23" y="1"/>
                    <a:pt x="0" y="23"/>
                    <a:pt x="0" y="53"/>
                  </a:cubicBezTo>
                  <a:lnTo>
                    <a:pt x="0" y="24246"/>
                  </a:lnTo>
                  <a:lnTo>
                    <a:pt x="9460" y="24246"/>
                  </a:lnTo>
                  <a:lnTo>
                    <a:pt x="9460" y="53"/>
                  </a:lnTo>
                  <a:cubicBezTo>
                    <a:pt x="9460" y="23"/>
                    <a:pt x="9436" y="1"/>
                    <a:pt x="940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664;p76">
              <a:extLst>
                <a:ext uri="{FF2B5EF4-FFF2-40B4-BE49-F238E27FC236}">
                  <a16:creationId xmlns:a16="http://schemas.microsoft.com/office/drawing/2014/main" id="{69C7001F-A6A5-4A60-849D-0CFD4071BE61}"/>
                </a:ext>
              </a:extLst>
            </p:cNvPr>
            <p:cNvSpPr/>
            <p:nvPr/>
          </p:nvSpPr>
          <p:spPr>
            <a:xfrm>
              <a:off x="6572146" y="2454432"/>
              <a:ext cx="1111070" cy="2055976"/>
            </a:xfrm>
            <a:custGeom>
              <a:avLst/>
              <a:gdLst/>
              <a:ahLst/>
              <a:cxnLst/>
              <a:rect l="l" t="t" r="r" b="b"/>
              <a:pathLst>
                <a:path w="11735" h="21715" extrusionOk="0">
                  <a:moveTo>
                    <a:pt x="4106" y="1"/>
                  </a:moveTo>
                  <a:cubicBezTo>
                    <a:pt x="3794" y="1"/>
                    <a:pt x="3542" y="254"/>
                    <a:pt x="3542" y="565"/>
                  </a:cubicBezTo>
                  <a:cubicBezTo>
                    <a:pt x="3542" y="877"/>
                    <a:pt x="3794" y="1129"/>
                    <a:pt x="4106" y="1129"/>
                  </a:cubicBezTo>
                  <a:cubicBezTo>
                    <a:pt x="4417" y="1129"/>
                    <a:pt x="4670" y="877"/>
                    <a:pt x="4670" y="565"/>
                  </a:cubicBezTo>
                  <a:cubicBezTo>
                    <a:pt x="4670" y="254"/>
                    <a:pt x="4417" y="1"/>
                    <a:pt x="4106" y="1"/>
                  </a:cubicBezTo>
                  <a:close/>
                  <a:moveTo>
                    <a:pt x="5868" y="1"/>
                  </a:moveTo>
                  <a:cubicBezTo>
                    <a:pt x="5557" y="1"/>
                    <a:pt x="5304" y="254"/>
                    <a:pt x="5304" y="565"/>
                  </a:cubicBezTo>
                  <a:cubicBezTo>
                    <a:pt x="5304" y="877"/>
                    <a:pt x="5557" y="1129"/>
                    <a:pt x="5868" y="1129"/>
                  </a:cubicBezTo>
                  <a:cubicBezTo>
                    <a:pt x="6180" y="1129"/>
                    <a:pt x="6432" y="877"/>
                    <a:pt x="6432" y="565"/>
                  </a:cubicBezTo>
                  <a:cubicBezTo>
                    <a:pt x="6432" y="254"/>
                    <a:pt x="6180" y="1"/>
                    <a:pt x="5868" y="1"/>
                  </a:cubicBezTo>
                  <a:close/>
                  <a:moveTo>
                    <a:pt x="7629" y="1"/>
                  </a:moveTo>
                  <a:cubicBezTo>
                    <a:pt x="7318" y="1"/>
                    <a:pt x="7065" y="254"/>
                    <a:pt x="7065" y="565"/>
                  </a:cubicBezTo>
                  <a:cubicBezTo>
                    <a:pt x="7065" y="877"/>
                    <a:pt x="7318" y="1129"/>
                    <a:pt x="7629" y="1129"/>
                  </a:cubicBezTo>
                  <a:cubicBezTo>
                    <a:pt x="7941" y="1129"/>
                    <a:pt x="8194" y="877"/>
                    <a:pt x="8194" y="565"/>
                  </a:cubicBezTo>
                  <a:cubicBezTo>
                    <a:pt x="8194" y="254"/>
                    <a:pt x="7941" y="1"/>
                    <a:pt x="7629" y="1"/>
                  </a:cubicBezTo>
                  <a:close/>
                  <a:moveTo>
                    <a:pt x="6019" y="7204"/>
                  </a:moveTo>
                  <a:lnTo>
                    <a:pt x="7466" y="9146"/>
                  </a:lnTo>
                  <a:lnTo>
                    <a:pt x="7749" y="9526"/>
                  </a:lnTo>
                  <a:lnTo>
                    <a:pt x="7036" y="9502"/>
                  </a:lnTo>
                  <a:lnTo>
                    <a:pt x="5205" y="9438"/>
                  </a:lnTo>
                  <a:lnTo>
                    <a:pt x="7036" y="11458"/>
                  </a:lnTo>
                  <a:lnTo>
                    <a:pt x="4407" y="9334"/>
                  </a:lnTo>
                  <a:lnTo>
                    <a:pt x="4123" y="9103"/>
                  </a:lnTo>
                  <a:lnTo>
                    <a:pt x="4684" y="9085"/>
                  </a:lnTo>
                  <a:lnTo>
                    <a:pt x="6263" y="9030"/>
                  </a:lnTo>
                  <a:lnTo>
                    <a:pt x="4690" y="7533"/>
                  </a:lnTo>
                  <a:lnTo>
                    <a:pt x="6019" y="7204"/>
                  </a:lnTo>
                  <a:close/>
                  <a:moveTo>
                    <a:pt x="5868" y="6552"/>
                  </a:moveTo>
                  <a:cubicBezTo>
                    <a:pt x="4255" y="6552"/>
                    <a:pt x="2947" y="7860"/>
                    <a:pt x="2947" y="9474"/>
                  </a:cubicBezTo>
                  <a:cubicBezTo>
                    <a:pt x="2947" y="11086"/>
                    <a:pt x="4255" y="12394"/>
                    <a:pt x="5868" y="12394"/>
                  </a:cubicBezTo>
                  <a:cubicBezTo>
                    <a:pt x="7480" y="12394"/>
                    <a:pt x="8788" y="11086"/>
                    <a:pt x="8788" y="9474"/>
                  </a:cubicBezTo>
                  <a:cubicBezTo>
                    <a:pt x="8788" y="7861"/>
                    <a:pt x="7480" y="6552"/>
                    <a:pt x="5868" y="6552"/>
                  </a:cubicBezTo>
                  <a:close/>
                  <a:moveTo>
                    <a:pt x="0" y="19888"/>
                  </a:moveTo>
                  <a:lnTo>
                    <a:pt x="0" y="21714"/>
                  </a:lnTo>
                  <a:lnTo>
                    <a:pt x="11735" y="21714"/>
                  </a:lnTo>
                  <a:lnTo>
                    <a:pt x="11735" y="1988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665;p76">
              <a:extLst>
                <a:ext uri="{FF2B5EF4-FFF2-40B4-BE49-F238E27FC236}">
                  <a16:creationId xmlns:a16="http://schemas.microsoft.com/office/drawing/2014/main" id="{D01B1D70-4A51-4936-A2D5-D1140FCFC437}"/>
                </a:ext>
              </a:extLst>
            </p:cNvPr>
            <p:cNvSpPr/>
            <p:nvPr/>
          </p:nvSpPr>
          <p:spPr>
            <a:xfrm>
              <a:off x="5839790" y="2630255"/>
              <a:ext cx="840190" cy="1737189"/>
            </a:xfrm>
            <a:custGeom>
              <a:avLst/>
              <a:gdLst/>
              <a:ahLst/>
              <a:cxnLst/>
              <a:rect l="l" t="t" r="r" b="b"/>
              <a:pathLst>
                <a:path w="8874" h="18348" extrusionOk="0">
                  <a:moveTo>
                    <a:pt x="7666" y="1"/>
                  </a:moveTo>
                  <a:cubicBezTo>
                    <a:pt x="7653" y="1"/>
                    <a:pt x="7642" y="12"/>
                    <a:pt x="7642" y="26"/>
                  </a:cubicBezTo>
                  <a:lnTo>
                    <a:pt x="7642" y="190"/>
                  </a:lnTo>
                  <a:cubicBezTo>
                    <a:pt x="6725" y="204"/>
                    <a:pt x="5983" y="954"/>
                    <a:pt x="5983" y="1875"/>
                  </a:cubicBezTo>
                  <a:lnTo>
                    <a:pt x="5983" y="16661"/>
                  </a:lnTo>
                  <a:cubicBezTo>
                    <a:pt x="5983" y="17242"/>
                    <a:pt x="5509" y="17716"/>
                    <a:pt x="4928" y="17716"/>
                  </a:cubicBezTo>
                  <a:cubicBezTo>
                    <a:pt x="4347" y="17716"/>
                    <a:pt x="3875" y="17242"/>
                    <a:pt x="3875" y="16661"/>
                  </a:cubicBezTo>
                  <a:lnTo>
                    <a:pt x="3875" y="6917"/>
                  </a:lnTo>
                  <a:cubicBezTo>
                    <a:pt x="3875" y="5988"/>
                    <a:pt x="3119" y="5232"/>
                    <a:pt x="2189" y="5232"/>
                  </a:cubicBezTo>
                  <a:lnTo>
                    <a:pt x="1" y="5232"/>
                  </a:lnTo>
                  <a:lnTo>
                    <a:pt x="1" y="5864"/>
                  </a:lnTo>
                  <a:lnTo>
                    <a:pt x="2189" y="5864"/>
                  </a:lnTo>
                  <a:cubicBezTo>
                    <a:pt x="2770" y="5864"/>
                    <a:pt x="3243" y="6336"/>
                    <a:pt x="3243" y="6917"/>
                  </a:cubicBezTo>
                  <a:lnTo>
                    <a:pt x="3243" y="16661"/>
                  </a:lnTo>
                  <a:cubicBezTo>
                    <a:pt x="3243" y="17591"/>
                    <a:pt x="3999" y="18348"/>
                    <a:pt x="4928" y="18348"/>
                  </a:cubicBezTo>
                  <a:cubicBezTo>
                    <a:pt x="5858" y="18348"/>
                    <a:pt x="6614" y="17591"/>
                    <a:pt x="6614" y="16661"/>
                  </a:cubicBezTo>
                  <a:lnTo>
                    <a:pt x="6614" y="1875"/>
                  </a:lnTo>
                  <a:cubicBezTo>
                    <a:pt x="6614" y="1303"/>
                    <a:pt x="7072" y="836"/>
                    <a:pt x="7642" y="822"/>
                  </a:cubicBezTo>
                  <a:lnTo>
                    <a:pt x="7642" y="985"/>
                  </a:lnTo>
                  <a:cubicBezTo>
                    <a:pt x="7642" y="999"/>
                    <a:pt x="7653" y="1009"/>
                    <a:pt x="7666" y="1009"/>
                  </a:cubicBezTo>
                  <a:lnTo>
                    <a:pt x="8873" y="1009"/>
                  </a:lnTo>
                  <a:lnTo>
                    <a:pt x="88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666;p76">
              <a:extLst>
                <a:ext uri="{FF2B5EF4-FFF2-40B4-BE49-F238E27FC236}">
                  <a16:creationId xmlns:a16="http://schemas.microsoft.com/office/drawing/2014/main" id="{54EEBFAD-2F01-4116-BDE3-E451FA8566EF}"/>
                </a:ext>
              </a:extLst>
            </p:cNvPr>
            <p:cNvSpPr/>
            <p:nvPr/>
          </p:nvSpPr>
          <p:spPr>
            <a:xfrm>
              <a:off x="1470556" y="3200044"/>
              <a:ext cx="337345" cy="357133"/>
            </a:xfrm>
            <a:custGeom>
              <a:avLst/>
              <a:gdLst/>
              <a:ahLst/>
              <a:cxnLst/>
              <a:rect l="l" t="t" r="r" b="b"/>
              <a:pathLst>
                <a:path w="3563" h="3772" extrusionOk="0">
                  <a:moveTo>
                    <a:pt x="3510" y="0"/>
                  </a:moveTo>
                  <a:lnTo>
                    <a:pt x="3510" y="0"/>
                  </a:lnTo>
                  <a:cubicBezTo>
                    <a:pt x="3510" y="0"/>
                    <a:pt x="238" y="1231"/>
                    <a:pt x="1" y="3771"/>
                  </a:cubicBezTo>
                  <a:cubicBezTo>
                    <a:pt x="1" y="3771"/>
                    <a:pt x="3563" y="2424"/>
                    <a:pt x="351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667;p76">
              <a:extLst>
                <a:ext uri="{FF2B5EF4-FFF2-40B4-BE49-F238E27FC236}">
                  <a16:creationId xmlns:a16="http://schemas.microsoft.com/office/drawing/2014/main" id="{88CCDA3D-3C17-475C-BC31-81E1F2343A6E}"/>
                </a:ext>
              </a:extLst>
            </p:cNvPr>
            <p:cNvSpPr/>
            <p:nvPr/>
          </p:nvSpPr>
          <p:spPr>
            <a:xfrm>
              <a:off x="4102493" y="2535006"/>
              <a:ext cx="943013" cy="446984"/>
            </a:xfrm>
            <a:custGeom>
              <a:avLst/>
              <a:gdLst/>
              <a:ahLst/>
              <a:cxnLst/>
              <a:rect l="l" t="t" r="r" b="b"/>
              <a:pathLst>
                <a:path w="9960" h="4721" extrusionOk="0">
                  <a:moveTo>
                    <a:pt x="1037" y="0"/>
                  </a:moveTo>
                  <a:cubicBezTo>
                    <a:pt x="395" y="0"/>
                    <a:pt x="0" y="37"/>
                    <a:pt x="0" y="37"/>
                  </a:cubicBezTo>
                  <a:lnTo>
                    <a:pt x="0" y="4720"/>
                  </a:lnTo>
                  <a:lnTo>
                    <a:pt x="3682" y="4720"/>
                  </a:lnTo>
                  <a:cubicBezTo>
                    <a:pt x="3682" y="4720"/>
                    <a:pt x="4984" y="4675"/>
                    <a:pt x="6850" y="4675"/>
                  </a:cubicBezTo>
                  <a:cubicBezTo>
                    <a:pt x="7396" y="4675"/>
                    <a:pt x="7991" y="4679"/>
                    <a:pt x="8615" y="4689"/>
                  </a:cubicBezTo>
                  <a:lnTo>
                    <a:pt x="8615" y="4666"/>
                  </a:lnTo>
                  <a:cubicBezTo>
                    <a:pt x="9579" y="4454"/>
                    <a:pt x="9959" y="3565"/>
                    <a:pt x="9959" y="3565"/>
                  </a:cubicBezTo>
                  <a:cubicBezTo>
                    <a:pt x="7683" y="379"/>
                    <a:pt x="3093" y="0"/>
                    <a:pt x="1037" y="0"/>
                  </a:cubicBezTo>
                  <a:close/>
                </a:path>
              </a:pathLst>
            </a:custGeom>
            <a:solidFill>
              <a:srgbClr val="D2D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668;p76">
              <a:extLst>
                <a:ext uri="{FF2B5EF4-FFF2-40B4-BE49-F238E27FC236}">
                  <a16:creationId xmlns:a16="http://schemas.microsoft.com/office/drawing/2014/main" id="{D34C2E11-A16A-4D42-AFD3-6356B373C655}"/>
                </a:ext>
              </a:extLst>
            </p:cNvPr>
            <p:cNvSpPr/>
            <p:nvPr/>
          </p:nvSpPr>
          <p:spPr>
            <a:xfrm>
              <a:off x="4102493" y="2476682"/>
              <a:ext cx="943013" cy="505307"/>
            </a:xfrm>
            <a:custGeom>
              <a:avLst/>
              <a:gdLst/>
              <a:ahLst/>
              <a:cxnLst/>
              <a:rect l="l" t="t" r="r" b="b"/>
              <a:pathLst>
                <a:path w="9960" h="5337" extrusionOk="0">
                  <a:moveTo>
                    <a:pt x="0" y="653"/>
                  </a:moveTo>
                  <a:cubicBezTo>
                    <a:pt x="0" y="653"/>
                    <a:pt x="6971" y="0"/>
                    <a:pt x="9959" y="4181"/>
                  </a:cubicBezTo>
                  <a:cubicBezTo>
                    <a:pt x="9959" y="4181"/>
                    <a:pt x="9579" y="5070"/>
                    <a:pt x="8615" y="5282"/>
                  </a:cubicBezTo>
                  <a:lnTo>
                    <a:pt x="8615" y="5305"/>
                  </a:lnTo>
                  <a:cubicBezTo>
                    <a:pt x="5856" y="5261"/>
                    <a:pt x="3682" y="5336"/>
                    <a:pt x="3682" y="5336"/>
                  </a:cubicBezTo>
                  <a:lnTo>
                    <a:pt x="1484" y="5336"/>
                  </a:lnTo>
                  <a:lnTo>
                    <a:pt x="0" y="5336"/>
                  </a:lnTo>
                  <a:lnTo>
                    <a:pt x="0" y="65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669;p76">
              <a:extLst>
                <a:ext uri="{FF2B5EF4-FFF2-40B4-BE49-F238E27FC236}">
                  <a16:creationId xmlns:a16="http://schemas.microsoft.com/office/drawing/2014/main" id="{98CC0DAB-137F-4E0C-8687-9CF79067B228}"/>
                </a:ext>
              </a:extLst>
            </p:cNvPr>
            <p:cNvSpPr/>
            <p:nvPr/>
          </p:nvSpPr>
          <p:spPr>
            <a:xfrm>
              <a:off x="4062537" y="2495145"/>
              <a:ext cx="1028414" cy="526705"/>
            </a:xfrm>
            <a:custGeom>
              <a:avLst/>
              <a:gdLst/>
              <a:ahLst/>
              <a:cxnLst/>
              <a:rect l="l" t="t" r="r" b="b"/>
              <a:pathLst>
                <a:path w="10862" h="5563" extrusionOk="0">
                  <a:moveTo>
                    <a:pt x="1457" y="422"/>
                  </a:moveTo>
                  <a:cubicBezTo>
                    <a:pt x="3510" y="422"/>
                    <a:pt x="8103" y="800"/>
                    <a:pt x="10381" y="3988"/>
                  </a:cubicBezTo>
                  <a:cubicBezTo>
                    <a:pt x="10381" y="3988"/>
                    <a:pt x="10001" y="4877"/>
                    <a:pt x="9037" y="5087"/>
                  </a:cubicBezTo>
                  <a:lnTo>
                    <a:pt x="9037" y="5110"/>
                  </a:lnTo>
                  <a:cubicBezTo>
                    <a:pt x="8414" y="5100"/>
                    <a:pt x="7820" y="5096"/>
                    <a:pt x="7276" y="5096"/>
                  </a:cubicBezTo>
                  <a:cubicBezTo>
                    <a:pt x="5406" y="5096"/>
                    <a:pt x="4104" y="5141"/>
                    <a:pt x="4104" y="5141"/>
                  </a:cubicBezTo>
                  <a:lnTo>
                    <a:pt x="422" y="5141"/>
                  </a:lnTo>
                  <a:lnTo>
                    <a:pt x="422" y="458"/>
                  </a:lnTo>
                  <a:cubicBezTo>
                    <a:pt x="422" y="458"/>
                    <a:pt x="816" y="422"/>
                    <a:pt x="1457" y="422"/>
                  </a:cubicBezTo>
                  <a:close/>
                  <a:moveTo>
                    <a:pt x="1457" y="0"/>
                  </a:moveTo>
                  <a:cubicBezTo>
                    <a:pt x="804" y="0"/>
                    <a:pt x="399" y="37"/>
                    <a:pt x="382" y="39"/>
                  </a:cubicBezTo>
                  <a:lnTo>
                    <a:pt x="1" y="74"/>
                  </a:lnTo>
                  <a:lnTo>
                    <a:pt x="1" y="458"/>
                  </a:lnTo>
                  <a:lnTo>
                    <a:pt x="1" y="5141"/>
                  </a:lnTo>
                  <a:lnTo>
                    <a:pt x="1" y="5562"/>
                  </a:lnTo>
                  <a:lnTo>
                    <a:pt x="4118" y="5562"/>
                  </a:lnTo>
                  <a:cubicBezTo>
                    <a:pt x="4132" y="5561"/>
                    <a:pt x="5436" y="5517"/>
                    <a:pt x="7276" y="5517"/>
                  </a:cubicBezTo>
                  <a:cubicBezTo>
                    <a:pt x="7870" y="5517"/>
                    <a:pt x="8460" y="5521"/>
                    <a:pt x="9032" y="5531"/>
                  </a:cubicBezTo>
                  <a:lnTo>
                    <a:pt x="9458" y="5538"/>
                  </a:lnTo>
                  <a:lnTo>
                    <a:pt x="9458" y="5398"/>
                  </a:lnTo>
                  <a:cubicBezTo>
                    <a:pt x="10379" y="5042"/>
                    <a:pt x="10752" y="4193"/>
                    <a:pt x="10769" y="4153"/>
                  </a:cubicBezTo>
                  <a:lnTo>
                    <a:pt x="10862" y="3935"/>
                  </a:lnTo>
                  <a:lnTo>
                    <a:pt x="10723" y="3742"/>
                  </a:lnTo>
                  <a:cubicBezTo>
                    <a:pt x="8309" y="365"/>
                    <a:pt x="3438" y="0"/>
                    <a:pt x="1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670;p76">
              <a:extLst>
                <a:ext uri="{FF2B5EF4-FFF2-40B4-BE49-F238E27FC236}">
                  <a16:creationId xmlns:a16="http://schemas.microsoft.com/office/drawing/2014/main" id="{7850888B-D35D-458B-A90C-8C0A61EED535}"/>
                </a:ext>
              </a:extLst>
            </p:cNvPr>
            <p:cNvSpPr/>
            <p:nvPr/>
          </p:nvSpPr>
          <p:spPr>
            <a:xfrm>
              <a:off x="2612785" y="2463806"/>
              <a:ext cx="1467919" cy="1552847"/>
            </a:xfrm>
            <a:custGeom>
              <a:avLst/>
              <a:gdLst/>
              <a:ahLst/>
              <a:cxnLst/>
              <a:rect l="l" t="t" r="r" b="b"/>
              <a:pathLst>
                <a:path w="15504" h="16401" extrusionOk="0">
                  <a:moveTo>
                    <a:pt x="13174" y="7358"/>
                  </a:moveTo>
                  <a:cubicBezTo>
                    <a:pt x="13984" y="7358"/>
                    <a:pt x="14480" y="7544"/>
                    <a:pt x="14480" y="7677"/>
                  </a:cubicBezTo>
                  <a:cubicBezTo>
                    <a:pt x="14480" y="7811"/>
                    <a:pt x="13984" y="7997"/>
                    <a:pt x="13174" y="7997"/>
                  </a:cubicBezTo>
                  <a:cubicBezTo>
                    <a:pt x="12367" y="7997"/>
                    <a:pt x="11871" y="7811"/>
                    <a:pt x="11871" y="7677"/>
                  </a:cubicBezTo>
                  <a:cubicBezTo>
                    <a:pt x="11871" y="7544"/>
                    <a:pt x="12367" y="7358"/>
                    <a:pt x="13174" y="7358"/>
                  </a:cubicBezTo>
                  <a:close/>
                  <a:moveTo>
                    <a:pt x="13174" y="7253"/>
                  </a:moveTo>
                  <a:cubicBezTo>
                    <a:pt x="12492" y="7253"/>
                    <a:pt x="11766" y="7401"/>
                    <a:pt x="11766" y="7677"/>
                  </a:cubicBezTo>
                  <a:cubicBezTo>
                    <a:pt x="11766" y="7953"/>
                    <a:pt x="12492" y="8103"/>
                    <a:pt x="13174" y="8103"/>
                  </a:cubicBezTo>
                  <a:cubicBezTo>
                    <a:pt x="13858" y="8103"/>
                    <a:pt x="14586" y="7954"/>
                    <a:pt x="14586" y="7677"/>
                  </a:cubicBezTo>
                  <a:cubicBezTo>
                    <a:pt x="14586" y="7401"/>
                    <a:pt x="13858" y="7253"/>
                    <a:pt x="13174" y="7253"/>
                  </a:cubicBezTo>
                  <a:close/>
                  <a:moveTo>
                    <a:pt x="12140" y="105"/>
                  </a:moveTo>
                  <a:cubicBezTo>
                    <a:pt x="13690" y="105"/>
                    <a:pt x="15111" y="121"/>
                    <a:pt x="15398" y="124"/>
                  </a:cubicBezTo>
                  <a:cubicBezTo>
                    <a:pt x="15392" y="835"/>
                    <a:pt x="15320" y="8474"/>
                    <a:pt x="15320" y="10968"/>
                  </a:cubicBezTo>
                  <a:cubicBezTo>
                    <a:pt x="15320" y="13410"/>
                    <a:pt x="15320" y="16178"/>
                    <a:pt x="14609" y="16178"/>
                  </a:cubicBezTo>
                  <a:cubicBezTo>
                    <a:pt x="14475" y="16178"/>
                    <a:pt x="13970" y="16186"/>
                    <a:pt x="13204" y="16197"/>
                  </a:cubicBezTo>
                  <a:cubicBezTo>
                    <a:pt x="11297" y="16228"/>
                    <a:pt x="6943" y="16296"/>
                    <a:pt x="3886" y="16296"/>
                  </a:cubicBezTo>
                  <a:cubicBezTo>
                    <a:pt x="2076" y="16296"/>
                    <a:pt x="720" y="16272"/>
                    <a:pt x="600" y="16202"/>
                  </a:cubicBezTo>
                  <a:cubicBezTo>
                    <a:pt x="542" y="16099"/>
                    <a:pt x="429" y="14754"/>
                    <a:pt x="282" y="11293"/>
                  </a:cubicBezTo>
                  <a:cubicBezTo>
                    <a:pt x="173" y="8736"/>
                    <a:pt x="112" y="6539"/>
                    <a:pt x="134" y="6426"/>
                  </a:cubicBezTo>
                  <a:cubicBezTo>
                    <a:pt x="179" y="6225"/>
                    <a:pt x="1194" y="5133"/>
                    <a:pt x="2986" y="3506"/>
                  </a:cubicBezTo>
                  <a:cubicBezTo>
                    <a:pt x="4695" y="1955"/>
                    <a:pt x="6606" y="350"/>
                    <a:pt x="7826" y="203"/>
                  </a:cubicBezTo>
                  <a:cubicBezTo>
                    <a:pt x="8479" y="125"/>
                    <a:pt x="10393" y="105"/>
                    <a:pt x="12140" y="105"/>
                  </a:cubicBezTo>
                  <a:close/>
                  <a:moveTo>
                    <a:pt x="12146" y="0"/>
                  </a:moveTo>
                  <a:cubicBezTo>
                    <a:pt x="10394" y="0"/>
                    <a:pt x="8471" y="20"/>
                    <a:pt x="7813" y="98"/>
                  </a:cubicBezTo>
                  <a:cubicBezTo>
                    <a:pt x="6568" y="248"/>
                    <a:pt x="4723" y="1787"/>
                    <a:pt x="2915" y="3428"/>
                  </a:cubicBezTo>
                  <a:cubicBezTo>
                    <a:pt x="1249" y="4941"/>
                    <a:pt x="90" y="6135"/>
                    <a:pt x="30" y="6404"/>
                  </a:cubicBezTo>
                  <a:cubicBezTo>
                    <a:pt x="1" y="6538"/>
                    <a:pt x="84" y="9108"/>
                    <a:pt x="177" y="11315"/>
                  </a:cubicBezTo>
                  <a:cubicBezTo>
                    <a:pt x="271" y="13485"/>
                    <a:pt x="404" y="16104"/>
                    <a:pt x="512" y="16261"/>
                  </a:cubicBezTo>
                  <a:cubicBezTo>
                    <a:pt x="572" y="16344"/>
                    <a:pt x="1339" y="16401"/>
                    <a:pt x="4021" y="16401"/>
                  </a:cubicBezTo>
                  <a:cubicBezTo>
                    <a:pt x="5947" y="16401"/>
                    <a:pt x="8860" y="16371"/>
                    <a:pt x="13205" y="16303"/>
                  </a:cubicBezTo>
                  <a:cubicBezTo>
                    <a:pt x="13970" y="16291"/>
                    <a:pt x="14476" y="16284"/>
                    <a:pt x="14609" y="16284"/>
                  </a:cubicBezTo>
                  <a:cubicBezTo>
                    <a:pt x="15425" y="16284"/>
                    <a:pt x="15425" y="13701"/>
                    <a:pt x="15425" y="10968"/>
                  </a:cubicBezTo>
                  <a:cubicBezTo>
                    <a:pt x="15425" y="8365"/>
                    <a:pt x="15502" y="155"/>
                    <a:pt x="15504" y="73"/>
                  </a:cubicBezTo>
                  <a:lnTo>
                    <a:pt x="15504" y="20"/>
                  </a:lnTo>
                  <a:lnTo>
                    <a:pt x="15451" y="19"/>
                  </a:lnTo>
                  <a:cubicBezTo>
                    <a:pt x="15421" y="19"/>
                    <a:pt x="13866" y="0"/>
                    <a:pt x="12146" y="0"/>
                  </a:cubicBezTo>
                  <a:close/>
                </a:path>
              </a:pathLst>
            </a:custGeom>
            <a:solidFill>
              <a:srgbClr val="E6E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671;p76">
              <a:extLst>
                <a:ext uri="{FF2B5EF4-FFF2-40B4-BE49-F238E27FC236}">
                  <a16:creationId xmlns:a16="http://schemas.microsoft.com/office/drawing/2014/main" id="{3AB8CF55-DE88-4539-B517-EDBD99419B4D}"/>
                </a:ext>
              </a:extLst>
            </p:cNvPr>
            <p:cNvSpPr/>
            <p:nvPr/>
          </p:nvSpPr>
          <p:spPr>
            <a:xfrm>
              <a:off x="2813792" y="2538319"/>
              <a:ext cx="1224875" cy="443670"/>
            </a:xfrm>
            <a:custGeom>
              <a:avLst/>
              <a:gdLst/>
              <a:ahLst/>
              <a:cxnLst/>
              <a:rect l="l" t="t" r="r" b="b"/>
              <a:pathLst>
                <a:path w="12937" h="4686" extrusionOk="0">
                  <a:moveTo>
                    <a:pt x="12937" y="1"/>
                  </a:moveTo>
                  <a:lnTo>
                    <a:pt x="6483" y="84"/>
                  </a:lnTo>
                  <a:cubicBezTo>
                    <a:pt x="5706" y="84"/>
                    <a:pt x="4831" y="572"/>
                    <a:pt x="4124" y="1103"/>
                  </a:cubicBezTo>
                  <a:cubicBezTo>
                    <a:pt x="4043" y="1164"/>
                    <a:pt x="3967" y="1226"/>
                    <a:pt x="3892" y="1291"/>
                  </a:cubicBezTo>
                  <a:lnTo>
                    <a:pt x="1" y="4685"/>
                  </a:lnTo>
                  <a:lnTo>
                    <a:pt x="12927" y="4685"/>
                  </a:lnTo>
                  <a:lnTo>
                    <a:pt x="12937" y="1"/>
                  </a:lnTo>
                  <a:close/>
                </a:path>
              </a:pathLst>
            </a:custGeom>
            <a:solidFill>
              <a:srgbClr val="D2D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672;p76">
              <a:extLst>
                <a:ext uri="{FF2B5EF4-FFF2-40B4-BE49-F238E27FC236}">
                  <a16:creationId xmlns:a16="http://schemas.microsoft.com/office/drawing/2014/main" id="{4DE6B363-6384-4B37-B8BB-E915608F2CEA}"/>
                </a:ext>
              </a:extLst>
            </p:cNvPr>
            <p:cNvSpPr/>
            <p:nvPr/>
          </p:nvSpPr>
          <p:spPr>
            <a:xfrm>
              <a:off x="2813792" y="2538319"/>
              <a:ext cx="1224875" cy="443670"/>
            </a:xfrm>
            <a:custGeom>
              <a:avLst/>
              <a:gdLst/>
              <a:ahLst/>
              <a:cxnLst/>
              <a:rect l="l" t="t" r="r" b="b"/>
              <a:pathLst>
                <a:path w="12937" h="4686" extrusionOk="0">
                  <a:moveTo>
                    <a:pt x="495" y="4685"/>
                  </a:moveTo>
                  <a:lnTo>
                    <a:pt x="1" y="4685"/>
                  </a:lnTo>
                  <a:lnTo>
                    <a:pt x="3892" y="1291"/>
                  </a:lnTo>
                  <a:cubicBezTo>
                    <a:pt x="3967" y="1226"/>
                    <a:pt x="4043" y="1164"/>
                    <a:pt x="4124" y="1103"/>
                  </a:cubicBezTo>
                  <a:cubicBezTo>
                    <a:pt x="4831" y="572"/>
                    <a:pt x="5706" y="84"/>
                    <a:pt x="6483" y="84"/>
                  </a:cubicBezTo>
                  <a:lnTo>
                    <a:pt x="12937" y="1"/>
                  </a:lnTo>
                  <a:lnTo>
                    <a:pt x="12927" y="4685"/>
                  </a:lnTo>
                  <a:lnTo>
                    <a:pt x="495" y="468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673;p76">
              <a:extLst>
                <a:ext uri="{FF2B5EF4-FFF2-40B4-BE49-F238E27FC236}">
                  <a16:creationId xmlns:a16="http://schemas.microsoft.com/office/drawing/2014/main" id="{142FE9B5-1B72-43B5-A757-F751392A727B}"/>
                </a:ext>
              </a:extLst>
            </p:cNvPr>
            <p:cNvSpPr/>
            <p:nvPr/>
          </p:nvSpPr>
          <p:spPr>
            <a:xfrm>
              <a:off x="2707466" y="2498080"/>
              <a:ext cx="1371250" cy="523770"/>
            </a:xfrm>
            <a:custGeom>
              <a:avLst/>
              <a:gdLst/>
              <a:ahLst/>
              <a:cxnLst/>
              <a:rect l="l" t="t" r="r" b="b"/>
              <a:pathLst>
                <a:path w="14483" h="5532" extrusionOk="0">
                  <a:moveTo>
                    <a:pt x="14060" y="427"/>
                  </a:moveTo>
                  <a:lnTo>
                    <a:pt x="14050" y="5110"/>
                  </a:lnTo>
                  <a:lnTo>
                    <a:pt x="1124" y="5110"/>
                  </a:lnTo>
                  <a:lnTo>
                    <a:pt x="5015" y="1716"/>
                  </a:lnTo>
                  <a:cubicBezTo>
                    <a:pt x="5090" y="1651"/>
                    <a:pt x="5166" y="1589"/>
                    <a:pt x="5247" y="1528"/>
                  </a:cubicBezTo>
                  <a:cubicBezTo>
                    <a:pt x="5954" y="997"/>
                    <a:pt x="6829" y="509"/>
                    <a:pt x="7606" y="509"/>
                  </a:cubicBezTo>
                  <a:lnTo>
                    <a:pt x="14060" y="427"/>
                  </a:lnTo>
                  <a:close/>
                  <a:moveTo>
                    <a:pt x="14482" y="0"/>
                  </a:moveTo>
                  <a:lnTo>
                    <a:pt x="14054" y="6"/>
                  </a:lnTo>
                  <a:lnTo>
                    <a:pt x="7600" y="88"/>
                  </a:lnTo>
                  <a:cubicBezTo>
                    <a:pt x="6660" y="88"/>
                    <a:pt x="5664" y="689"/>
                    <a:pt x="4994" y="1192"/>
                  </a:cubicBezTo>
                  <a:cubicBezTo>
                    <a:pt x="4903" y="1260"/>
                    <a:pt x="4819" y="1328"/>
                    <a:pt x="4735" y="1403"/>
                  </a:cubicBezTo>
                  <a:lnTo>
                    <a:pt x="847" y="4792"/>
                  </a:lnTo>
                  <a:lnTo>
                    <a:pt x="0" y="5531"/>
                  </a:lnTo>
                  <a:lnTo>
                    <a:pt x="14470" y="5531"/>
                  </a:lnTo>
                  <a:lnTo>
                    <a:pt x="14471" y="5110"/>
                  </a:lnTo>
                  <a:lnTo>
                    <a:pt x="14481" y="427"/>
                  </a:lnTo>
                  <a:lnTo>
                    <a:pt x="144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674;p76">
              <a:extLst>
                <a:ext uri="{FF2B5EF4-FFF2-40B4-BE49-F238E27FC236}">
                  <a16:creationId xmlns:a16="http://schemas.microsoft.com/office/drawing/2014/main" id="{C2990614-989B-4FAC-BF12-68CEB5E1E465}"/>
                </a:ext>
              </a:extLst>
            </p:cNvPr>
            <p:cNvSpPr/>
            <p:nvPr/>
          </p:nvSpPr>
          <p:spPr>
            <a:xfrm>
              <a:off x="2807165" y="2807497"/>
              <a:ext cx="343404" cy="200532"/>
            </a:xfrm>
            <a:custGeom>
              <a:avLst/>
              <a:gdLst/>
              <a:ahLst/>
              <a:cxnLst/>
              <a:rect l="l" t="t" r="r" b="b"/>
              <a:pathLst>
                <a:path w="3627" h="2118" extrusionOk="0">
                  <a:moveTo>
                    <a:pt x="2379" y="0"/>
                  </a:moveTo>
                  <a:cubicBezTo>
                    <a:pt x="1645" y="0"/>
                    <a:pt x="658" y="977"/>
                    <a:pt x="156" y="1534"/>
                  </a:cubicBezTo>
                  <a:cubicBezTo>
                    <a:pt x="0" y="1706"/>
                    <a:pt x="86" y="1988"/>
                    <a:pt x="314" y="2033"/>
                  </a:cubicBezTo>
                  <a:cubicBezTo>
                    <a:pt x="601" y="2091"/>
                    <a:pt x="873" y="2118"/>
                    <a:pt x="1127" y="2118"/>
                  </a:cubicBezTo>
                  <a:cubicBezTo>
                    <a:pt x="2743" y="2118"/>
                    <a:pt x="3626" y="1043"/>
                    <a:pt x="2892" y="228"/>
                  </a:cubicBezTo>
                  <a:cubicBezTo>
                    <a:pt x="2748" y="68"/>
                    <a:pt x="2572" y="0"/>
                    <a:pt x="2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675;p76">
              <a:extLst>
                <a:ext uri="{FF2B5EF4-FFF2-40B4-BE49-F238E27FC236}">
                  <a16:creationId xmlns:a16="http://schemas.microsoft.com/office/drawing/2014/main" id="{4AB028F3-DC8D-40AF-A3F2-7972DF4C1FF4}"/>
                </a:ext>
              </a:extLst>
            </p:cNvPr>
            <p:cNvSpPr/>
            <p:nvPr/>
          </p:nvSpPr>
          <p:spPr>
            <a:xfrm>
              <a:off x="1673173" y="3732909"/>
              <a:ext cx="3913408" cy="636060"/>
            </a:xfrm>
            <a:custGeom>
              <a:avLst/>
              <a:gdLst/>
              <a:ahLst/>
              <a:cxnLst/>
              <a:rect l="l" t="t" r="r" b="b"/>
              <a:pathLst>
                <a:path w="41333" h="6718" extrusionOk="0">
                  <a:moveTo>
                    <a:pt x="3349" y="1102"/>
                  </a:moveTo>
                  <a:cubicBezTo>
                    <a:pt x="3235" y="1102"/>
                    <a:pt x="3141" y="1195"/>
                    <a:pt x="3141" y="1309"/>
                  </a:cubicBezTo>
                  <a:lnTo>
                    <a:pt x="3141" y="2583"/>
                  </a:lnTo>
                  <a:cubicBezTo>
                    <a:pt x="3071" y="2603"/>
                    <a:pt x="3003" y="2631"/>
                    <a:pt x="2941" y="2666"/>
                  </a:cubicBezTo>
                  <a:lnTo>
                    <a:pt x="2040" y="1766"/>
                  </a:lnTo>
                  <a:cubicBezTo>
                    <a:pt x="1999" y="1726"/>
                    <a:pt x="1946" y="1705"/>
                    <a:pt x="1893" y="1705"/>
                  </a:cubicBezTo>
                  <a:cubicBezTo>
                    <a:pt x="1839" y="1705"/>
                    <a:pt x="1786" y="1726"/>
                    <a:pt x="1745" y="1766"/>
                  </a:cubicBezTo>
                  <a:cubicBezTo>
                    <a:pt x="1664" y="1848"/>
                    <a:pt x="1664" y="1979"/>
                    <a:pt x="1745" y="2061"/>
                  </a:cubicBezTo>
                  <a:lnTo>
                    <a:pt x="2645" y="2962"/>
                  </a:lnTo>
                  <a:cubicBezTo>
                    <a:pt x="2610" y="3024"/>
                    <a:pt x="2580" y="3090"/>
                    <a:pt x="2562" y="3162"/>
                  </a:cubicBezTo>
                  <a:lnTo>
                    <a:pt x="1288" y="3162"/>
                  </a:lnTo>
                  <a:cubicBezTo>
                    <a:pt x="1174" y="3162"/>
                    <a:pt x="1081" y="3256"/>
                    <a:pt x="1081" y="3370"/>
                  </a:cubicBezTo>
                  <a:cubicBezTo>
                    <a:pt x="1081" y="3486"/>
                    <a:pt x="1174" y="3578"/>
                    <a:pt x="1288" y="3578"/>
                  </a:cubicBezTo>
                  <a:lnTo>
                    <a:pt x="2562" y="3578"/>
                  </a:lnTo>
                  <a:cubicBezTo>
                    <a:pt x="2580" y="3650"/>
                    <a:pt x="2610" y="3718"/>
                    <a:pt x="2645" y="3780"/>
                  </a:cubicBezTo>
                  <a:lnTo>
                    <a:pt x="1745" y="4680"/>
                  </a:lnTo>
                  <a:cubicBezTo>
                    <a:pt x="1664" y="4761"/>
                    <a:pt x="1664" y="4894"/>
                    <a:pt x="1745" y="4974"/>
                  </a:cubicBezTo>
                  <a:cubicBezTo>
                    <a:pt x="1786" y="5015"/>
                    <a:pt x="1839" y="5036"/>
                    <a:pt x="1893" y="5036"/>
                  </a:cubicBezTo>
                  <a:cubicBezTo>
                    <a:pt x="1946" y="5036"/>
                    <a:pt x="1999" y="5015"/>
                    <a:pt x="2040" y="4974"/>
                  </a:cubicBezTo>
                  <a:lnTo>
                    <a:pt x="2941" y="4074"/>
                  </a:lnTo>
                  <a:cubicBezTo>
                    <a:pt x="3003" y="4111"/>
                    <a:pt x="3069" y="4139"/>
                    <a:pt x="3141" y="4157"/>
                  </a:cubicBezTo>
                  <a:lnTo>
                    <a:pt x="3141" y="5431"/>
                  </a:lnTo>
                  <a:cubicBezTo>
                    <a:pt x="3141" y="5545"/>
                    <a:pt x="3235" y="5639"/>
                    <a:pt x="3349" y="5639"/>
                  </a:cubicBezTo>
                  <a:cubicBezTo>
                    <a:pt x="3465" y="5639"/>
                    <a:pt x="3558" y="5545"/>
                    <a:pt x="3558" y="5431"/>
                  </a:cubicBezTo>
                  <a:lnTo>
                    <a:pt x="3558" y="4157"/>
                  </a:lnTo>
                  <a:cubicBezTo>
                    <a:pt x="3629" y="4139"/>
                    <a:pt x="3697" y="4111"/>
                    <a:pt x="3759" y="4074"/>
                  </a:cubicBezTo>
                  <a:lnTo>
                    <a:pt x="4660" y="4974"/>
                  </a:lnTo>
                  <a:cubicBezTo>
                    <a:pt x="4701" y="5015"/>
                    <a:pt x="4754" y="5036"/>
                    <a:pt x="4807" y="5036"/>
                  </a:cubicBezTo>
                  <a:cubicBezTo>
                    <a:pt x="4860" y="5036"/>
                    <a:pt x="4913" y="5015"/>
                    <a:pt x="4954" y="4974"/>
                  </a:cubicBezTo>
                  <a:cubicBezTo>
                    <a:pt x="5036" y="4894"/>
                    <a:pt x="5036" y="4761"/>
                    <a:pt x="4954" y="4680"/>
                  </a:cubicBezTo>
                  <a:lnTo>
                    <a:pt x="4053" y="3780"/>
                  </a:lnTo>
                  <a:cubicBezTo>
                    <a:pt x="4090" y="3718"/>
                    <a:pt x="4118" y="3650"/>
                    <a:pt x="4137" y="3578"/>
                  </a:cubicBezTo>
                  <a:lnTo>
                    <a:pt x="5410" y="3578"/>
                  </a:lnTo>
                  <a:cubicBezTo>
                    <a:pt x="5525" y="3578"/>
                    <a:pt x="5618" y="3486"/>
                    <a:pt x="5618" y="3370"/>
                  </a:cubicBezTo>
                  <a:cubicBezTo>
                    <a:pt x="5618" y="3256"/>
                    <a:pt x="5525" y="3162"/>
                    <a:pt x="5410" y="3162"/>
                  </a:cubicBezTo>
                  <a:lnTo>
                    <a:pt x="4137" y="3162"/>
                  </a:lnTo>
                  <a:cubicBezTo>
                    <a:pt x="4118" y="3092"/>
                    <a:pt x="4090" y="3024"/>
                    <a:pt x="4053" y="2962"/>
                  </a:cubicBezTo>
                  <a:lnTo>
                    <a:pt x="4954" y="2061"/>
                  </a:lnTo>
                  <a:cubicBezTo>
                    <a:pt x="5036" y="1979"/>
                    <a:pt x="5036" y="1848"/>
                    <a:pt x="4954" y="1766"/>
                  </a:cubicBezTo>
                  <a:cubicBezTo>
                    <a:pt x="4913" y="1726"/>
                    <a:pt x="4860" y="1705"/>
                    <a:pt x="4807" y="1705"/>
                  </a:cubicBezTo>
                  <a:cubicBezTo>
                    <a:pt x="4754" y="1705"/>
                    <a:pt x="4701" y="1726"/>
                    <a:pt x="4660" y="1766"/>
                  </a:cubicBezTo>
                  <a:lnTo>
                    <a:pt x="3759" y="2666"/>
                  </a:lnTo>
                  <a:cubicBezTo>
                    <a:pt x="3697" y="2631"/>
                    <a:pt x="3629" y="2601"/>
                    <a:pt x="3558" y="2583"/>
                  </a:cubicBezTo>
                  <a:lnTo>
                    <a:pt x="3558" y="1309"/>
                  </a:lnTo>
                  <a:cubicBezTo>
                    <a:pt x="3558" y="1195"/>
                    <a:pt x="3465" y="1102"/>
                    <a:pt x="3349" y="1102"/>
                  </a:cubicBezTo>
                  <a:close/>
                  <a:moveTo>
                    <a:pt x="38015" y="1154"/>
                  </a:moveTo>
                  <a:cubicBezTo>
                    <a:pt x="37899" y="1154"/>
                    <a:pt x="37807" y="1247"/>
                    <a:pt x="37807" y="1362"/>
                  </a:cubicBezTo>
                  <a:lnTo>
                    <a:pt x="37807" y="2635"/>
                  </a:lnTo>
                  <a:cubicBezTo>
                    <a:pt x="37735" y="2654"/>
                    <a:pt x="37667" y="2682"/>
                    <a:pt x="37605" y="2719"/>
                  </a:cubicBezTo>
                  <a:lnTo>
                    <a:pt x="36704" y="1818"/>
                  </a:lnTo>
                  <a:cubicBezTo>
                    <a:pt x="36664" y="1777"/>
                    <a:pt x="36611" y="1757"/>
                    <a:pt x="36557" y="1757"/>
                  </a:cubicBezTo>
                  <a:cubicBezTo>
                    <a:pt x="36504" y="1757"/>
                    <a:pt x="36451" y="1777"/>
                    <a:pt x="36410" y="1818"/>
                  </a:cubicBezTo>
                  <a:cubicBezTo>
                    <a:pt x="36328" y="1899"/>
                    <a:pt x="36328" y="2032"/>
                    <a:pt x="36410" y="2112"/>
                  </a:cubicBezTo>
                  <a:lnTo>
                    <a:pt x="37311" y="3013"/>
                  </a:lnTo>
                  <a:cubicBezTo>
                    <a:pt x="37274" y="3075"/>
                    <a:pt x="37246" y="3143"/>
                    <a:pt x="37227" y="3215"/>
                  </a:cubicBezTo>
                  <a:lnTo>
                    <a:pt x="35954" y="3215"/>
                  </a:lnTo>
                  <a:cubicBezTo>
                    <a:pt x="35839" y="3215"/>
                    <a:pt x="35746" y="3308"/>
                    <a:pt x="35746" y="3422"/>
                  </a:cubicBezTo>
                  <a:cubicBezTo>
                    <a:pt x="35746" y="3537"/>
                    <a:pt x="35839" y="3630"/>
                    <a:pt x="35954" y="3630"/>
                  </a:cubicBezTo>
                  <a:lnTo>
                    <a:pt x="37227" y="3630"/>
                  </a:lnTo>
                  <a:cubicBezTo>
                    <a:pt x="37246" y="3702"/>
                    <a:pt x="37274" y="3770"/>
                    <a:pt x="37311" y="3832"/>
                  </a:cubicBezTo>
                  <a:lnTo>
                    <a:pt x="36410" y="4733"/>
                  </a:lnTo>
                  <a:cubicBezTo>
                    <a:pt x="36328" y="4813"/>
                    <a:pt x="36328" y="4945"/>
                    <a:pt x="36410" y="5027"/>
                  </a:cubicBezTo>
                  <a:cubicBezTo>
                    <a:pt x="36451" y="5067"/>
                    <a:pt x="36504" y="5087"/>
                    <a:pt x="36557" y="5087"/>
                  </a:cubicBezTo>
                  <a:cubicBezTo>
                    <a:pt x="36611" y="5087"/>
                    <a:pt x="36664" y="5067"/>
                    <a:pt x="36704" y="5027"/>
                  </a:cubicBezTo>
                  <a:lnTo>
                    <a:pt x="37605" y="4126"/>
                  </a:lnTo>
                  <a:cubicBezTo>
                    <a:pt x="37667" y="4162"/>
                    <a:pt x="37735" y="4191"/>
                    <a:pt x="37807" y="4210"/>
                  </a:cubicBezTo>
                  <a:lnTo>
                    <a:pt x="37807" y="5483"/>
                  </a:lnTo>
                  <a:cubicBezTo>
                    <a:pt x="37807" y="5598"/>
                    <a:pt x="37899" y="5691"/>
                    <a:pt x="38015" y="5691"/>
                  </a:cubicBezTo>
                  <a:cubicBezTo>
                    <a:pt x="38129" y="5691"/>
                    <a:pt x="38222" y="5598"/>
                    <a:pt x="38222" y="5483"/>
                  </a:cubicBezTo>
                  <a:lnTo>
                    <a:pt x="38222" y="4210"/>
                  </a:lnTo>
                  <a:cubicBezTo>
                    <a:pt x="38294" y="4191"/>
                    <a:pt x="38361" y="4163"/>
                    <a:pt x="38425" y="4126"/>
                  </a:cubicBezTo>
                  <a:lnTo>
                    <a:pt x="39325" y="5027"/>
                  </a:lnTo>
                  <a:cubicBezTo>
                    <a:pt x="39365" y="5067"/>
                    <a:pt x="39418" y="5087"/>
                    <a:pt x="39471" y="5087"/>
                  </a:cubicBezTo>
                  <a:cubicBezTo>
                    <a:pt x="39525" y="5087"/>
                    <a:pt x="39578" y="5067"/>
                    <a:pt x="39619" y="5027"/>
                  </a:cubicBezTo>
                  <a:cubicBezTo>
                    <a:pt x="39699" y="4945"/>
                    <a:pt x="39699" y="4813"/>
                    <a:pt x="39619" y="4733"/>
                  </a:cubicBezTo>
                  <a:lnTo>
                    <a:pt x="38719" y="3832"/>
                  </a:lnTo>
                  <a:cubicBezTo>
                    <a:pt x="38755" y="3770"/>
                    <a:pt x="38784" y="3702"/>
                    <a:pt x="38802" y="3630"/>
                  </a:cubicBezTo>
                  <a:lnTo>
                    <a:pt x="40075" y="3630"/>
                  </a:lnTo>
                  <a:cubicBezTo>
                    <a:pt x="40190" y="3630"/>
                    <a:pt x="40283" y="3537"/>
                    <a:pt x="40283" y="3422"/>
                  </a:cubicBezTo>
                  <a:cubicBezTo>
                    <a:pt x="40283" y="3308"/>
                    <a:pt x="40190" y="3215"/>
                    <a:pt x="40075" y="3215"/>
                  </a:cubicBezTo>
                  <a:lnTo>
                    <a:pt x="38802" y="3215"/>
                  </a:lnTo>
                  <a:cubicBezTo>
                    <a:pt x="38784" y="3143"/>
                    <a:pt x="38755" y="3075"/>
                    <a:pt x="38719" y="3013"/>
                  </a:cubicBezTo>
                  <a:lnTo>
                    <a:pt x="39619" y="2112"/>
                  </a:lnTo>
                  <a:cubicBezTo>
                    <a:pt x="39699" y="2032"/>
                    <a:pt x="39699" y="1899"/>
                    <a:pt x="39619" y="1818"/>
                  </a:cubicBezTo>
                  <a:cubicBezTo>
                    <a:pt x="39578" y="1777"/>
                    <a:pt x="39525" y="1757"/>
                    <a:pt x="39471" y="1757"/>
                  </a:cubicBezTo>
                  <a:cubicBezTo>
                    <a:pt x="39418" y="1757"/>
                    <a:pt x="39365" y="1777"/>
                    <a:pt x="39325" y="1818"/>
                  </a:cubicBezTo>
                  <a:lnTo>
                    <a:pt x="38425" y="2719"/>
                  </a:lnTo>
                  <a:cubicBezTo>
                    <a:pt x="38361" y="2682"/>
                    <a:pt x="38294" y="2654"/>
                    <a:pt x="38222" y="2635"/>
                  </a:cubicBezTo>
                  <a:lnTo>
                    <a:pt x="38222" y="1362"/>
                  </a:lnTo>
                  <a:cubicBezTo>
                    <a:pt x="38222" y="1247"/>
                    <a:pt x="38129" y="1154"/>
                    <a:pt x="38015" y="1154"/>
                  </a:cubicBezTo>
                  <a:close/>
                  <a:moveTo>
                    <a:pt x="3351" y="897"/>
                  </a:moveTo>
                  <a:cubicBezTo>
                    <a:pt x="4716" y="897"/>
                    <a:pt x="5824" y="2005"/>
                    <a:pt x="5824" y="3370"/>
                  </a:cubicBezTo>
                  <a:cubicBezTo>
                    <a:pt x="5824" y="4736"/>
                    <a:pt x="4716" y="5844"/>
                    <a:pt x="3351" y="5844"/>
                  </a:cubicBezTo>
                  <a:cubicBezTo>
                    <a:pt x="1985" y="5844"/>
                    <a:pt x="877" y="4736"/>
                    <a:pt x="877" y="3370"/>
                  </a:cubicBezTo>
                  <a:cubicBezTo>
                    <a:pt x="877" y="2005"/>
                    <a:pt x="1985" y="897"/>
                    <a:pt x="3351" y="897"/>
                  </a:cubicBezTo>
                  <a:close/>
                  <a:moveTo>
                    <a:pt x="38016" y="949"/>
                  </a:moveTo>
                  <a:cubicBezTo>
                    <a:pt x="39381" y="949"/>
                    <a:pt x="40490" y="2057"/>
                    <a:pt x="40490" y="3422"/>
                  </a:cubicBezTo>
                  <a:cubicBezTo>
                    <a:pt x="40490" y="4788"/>
                    <a:pt x="39381" y="5896"/>
                    <a:pt x="38016" y="5896"/>
                  </a:cubicBezTo>
                  <a:cubicBezTo>
                    <a:pt x="36651" y="5896"/>
                    <a:pt x="35542" y="4788"/>
                    <a:pt x="35542" y="3422"/>
                  </a:cubicBezTo>
                  <a:cubicBezTo>
                    <a:pt x="35542" y="2057"/>
                    <a:pt x="36651" y="949"/>
                    <a:pt x="38016" y="949"/>
                  </a:cubicBezTo>
                  <a:close/>
                  <a:moveTo>
                    <a:pt x="3334" y="0"/>
                  </a:moveTo>
                  <a:cubicBezTo>
                    <a:pt x="1493" y="0"/>
                    <a:pt x="1" y="1493"/>
                    <a:pt x="1" y="3333"/>
                  </a:cubicBezTo>
                  <a:cubicBezTo>
                    <a:pt x="1" y="5174"/>
                    <a:pt x="1493" y="6665"/>
                    <a:pt x="3334" y="6665"/>
                  </a:cubicBezTo>
                  <a:cubicBezTo>
                    <a:pt x="5174" y="6665"/>
                    <a:pt x="6667" y="5174"/>
                    <a:pt x="6667" y="3333"/>
                  </a:cubicBezTo>
                  <a:cubicBezTo>
                    <a:pt x="6667" y="1493"/>
                    <a:pt x="5174" y="0"/>
                    <a:pt x="3334" y="0"/>
                  </a:cubicBezTo>
                  <a:close/>
                  <a:moveTo>
                    <a:pt x="37999" y="53"/>
                  </a:moveTo>
                  <a:cubicBezTo>
                    <a:pt x="36159" y="53"/>
                    <a:pt x="34666" y="1544"/>
                    <a:pt x="34666" y="3384"/>
                  </a:cubicBezTo>
                  <a:cubicBezTo>
                    <a:pt x="34666" y="5225"/>
                    <a:pt x="36159" y="6717"/>
                    <a:pt x="37999" y="6717"/>
                  </a:cubicBezTo>
                  <a:cubicBezTo>
                    <a:pt x="39839" y="6717"/>
                    <a:pt x="41332" y="5225"/>
                    <a:pt x="41332" y="3384"/>
                  </a:cubicBezTo>
                  <a:cubicBezTo>
                    <a:pt x="41332" y="1544"/>
                    <a:pt x="39839" y="53"/>
                    <a:pt x="37999" y="53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676;p76">
              <a:extLst>
                <a:ext uri="{FF2B5EF4-FFF2-40B4-BE49-F238E27FC236}">
                  <a16:creationId xmlns:a16="http://schemas.microsoft.com/office/drawing/2014/main" id="{E95BF1F2-014D-4BD5-AA27-95E7509848F3}"/>
                </a:ext>
              </a:extLst>
            </p:cNvPr>
            <p:cNvSpPr/>
            <p:nvPr/>
          </p:nvSpPr>
          <p:spPr>
            <a:xfrm>
              <a:off x="3232660" y="2541255"/>
              <a:ext cx="636723" cy="440735"/>
            </a:xfrm>
            <a:custGeom>
              <a:avLst/>
              <a:gdLst/>
              <a:ahLst/>
              <a:cxnLst/>
              <a:rect l="l" t="t" r="r" b="b"/>
              <a:pathLst>
                <a:path w="6725" h="4655" extrusionOk="0">
                  <a:moveTo>
                    <a:pt x="6725" y="1"/>
                  </a:moveTo>
                  <a:lnTo>
                    <a:pt x="3947" y="53"/>
                  </a:lnTo>
                  <a:lnTo>
                    <a:pt x="1" y="4654"/>
                  </a:lnTo>
                  <a:lnTo>
                    <a:pt x="3373" y="4631"/>
                  </a:lnTo>
                  <a:lnTo>
                    <a:pt x="67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77;p76">
              <a:extLst>
                <a:ext uri="{FF2B5EF4-FFF2-40B4-BE49-F238E27FC236}">
                  <a16:creationId xmlns:a16="http://schemas.microsoft.com/office/drawing/2014/main" id="{516AF803-6D03-46D6-B972-841132EDA328}"/>
                </a:ext>
              </a:extLst>
            </p:cNvPr>
            <p:cNvSpPr/>
            <p:nvPr/>
          </p:nvSpPr>
          <p:spPr>
            <a:xfrm>
              <a:off x="4102493" y="2546651"/>
              <a:ext cx="578211" cy="435339"/>
            </a:xfrm>
            <a:custGeom>
              <a:avLst/>
              <a:gdLst/>
              <a:ahLst/>
              <a:cxnLst/>
              <a:rect l="l" t="t" r="r" b="b"/>
              <a:pathLst>
                <a:path w="6107" h="4598" extrusionOk="0">
                  <a:moveTo>
                    <a:pt x="3097" y="1"/>
                  </a:moveTo>
                  <a:lnTo>
                    <a:pt x="0" y="4597"/>
                  </a:lnTo>
                  <a:lnTo>
                    <a:pt x="3682" y="4597"/>
                  </a:lnTo>
                  <a:lnTo>
                    <a:pt x="6106" y="690"/>
                  </a:lnTo>
                  <a:cubicBezTo>
                    <a:pt x="6106" y="690"/>
                    <a:pt x="4414" y="107"/>
                    <a:pt x="30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6"/>
          <p:cNvSpPr/>
          <p:nvPr/>
        </p:nvSpPr>
        <p:spPr>
          <a:xfrm rot="10800000" flipH="1">
            <a:off x="6418450" y="207631"/>
            <a:ext cx="3228757" cy="71046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6"/>
          <p:cNvSpPr/>
          <p:nvPr/>
        </p:nvSpPr>
        <p:spPr>
          <a:xfrm flipH="1">
            <a:off x="345437" y="207630"/>
            <a:ext cx="1836902" cy="4352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46"/>
          <p:cNvSpPr/>
          <p:nvPr/>
        </p:nvSpPr>
        <p:spPr>
          <a:xfrm flipH="1">
            <a:off x="7416313" y="483853"/>
            <a:ext cx="2191329" cy="51930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B653053-7F82-426E-A08C-3EFFA4F7D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30" y="1060838"/>
            <a:ext cx="7347098" cy="38750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60"/>
          <p:cNvSpPr/>
          <p:nvPr/>
        </p:nvSpPr>
        <p:spPr>
          <a:xfrm rot="-5400000" flipH="1">
            <a:off x="7542188" y="3618249"/>
            <a:ext cx="2625836" cy="577789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EF5CD8F-9238-4BC5-9856-8458B480A27F}"/>
              </a:ext>
            </a:extLst>
          </p:cNvPr>
          <p:cNvGrpSpPr/>
          <p:nvPr/>
        </p:nvGrpSpPr>
        <p:grpSpPr>
          <a:xfrm>
            <a:off x="0" y="3487478"/>
            <a:ext cx="2762965" cy="1417367"/>
            <a:chOff x="586291" y="1428167"/>
            <a:chExt cx="6010264" cy="3189600"/>
          </a:xfrm>
        </p:grpSpPr>
        <p:grpSp>
          <p:nvGrpSpPr>
            <p:cNvPr id="991" name="Google Shape;991;p60"/>
            <p:cNvGrpSpPr/>
            <p:nvPr/>
          </p:nvGrpSpPr>
          <p:grpSpPr>
            <a:xfrm flipH="1">
              <a:off x="1123317" y="1877158"/>
              <a:ext cx="4241567" cy="2740567"/>
              <a:chOff x="4352672" y="2230153"/>
              <a:chExt cx="4618934" cy="2913327"/>
            </a:xfrm>
          </p:grpSpPr>
          <p:sp>
            <p:nvSpPr>
              <p:cNvPr id="992" name="Google Shape;992;p60"/>
              <p:cNvSpPr/>
              <p:nvPr/>
            </p:nvSpPr>
            <p:spPr>
              <a:xfrm>
                <a:off x="4352672" y="2230153"/>
                <a:ext cx="4618934" cy="2913327"/>
              </a:xfrm>
              <a:custGeom>
                <a:avLst/>
                <a:gdLst/>
                <a:ahLst/>
                <a:cxnLst/>
                <a:rect l="l" t="t" r="r" b="b"/>
                <a:pathLst>
                  <a:path w="74532" h="47010" extrusionOk="0">
                    <a:moveTo>
                      <a:pt x="54653" y="0"/>
                    </a:moveTo>
                    <a:cubicBezTo>
                      <a:pt x="53200" y="0"/>
                      <a:pt x="51847" y="308"/>
                      <a:pt x="50723" y="888"/>
                    </a:cubicBezTo>
                    <a:cubicBezTo>
                      <a:pt x="43140" y="4799"/>
                      <a:pt x="42201" y="11965"/>
                      <a:pt x="35079" y="12941"/>
                    </a:cubicBezTo>
                    <a:cubicBezTo>
                      <a:pt x="34640" y="13001"/>
                      <a:pt x="34220" y="13029"/>
                      <a:pt x="33817" y="13029"/>
                    </a:cubicBezTo>
                    <a:cubicBezTo>
                      <a:pt x="28008" y="13029"/>
                      <a:pt x="25638" y="7193"/>
                      <a:pt x="17704" y="7193"/>
                    </a:cubicBezTo>
                    <a:cubicBezTo>
                      <a:pt x="17261" y="7193"/>
                      <a:pt x="16800" y="7212"/>
                      <a:pt x="16321" y="7250"/>
                    </a:cubicBezTo>
                    <a:cubicBezTo>
                      <a:pt x="7445" y="7962"/>
                      <a:pt x="5255" y="19804"/>
                      <a:pt x="6743" y="26511"/>
                    </a:cubicBezTo>
                    <a:cubicBezTo>
                      <a:pt x="8230" y="33220"/>
                      <a:pt x="2193" y="31857"/>
                      <a:pt x="962" y="37812"/>
                    </a:cubicBezTo>
                    <a:cubicBezTo>
                      <a:pt x="1" y="42459"/>
                      <a:pt x="6264" y="47009"/>
                      <a:pt x="6264" y="47009"/>
                    </a:cubicBezTo>
                    <a:lnTo>
                      <a:pt x="65131" y="47009"/>
                    </a:lnTo>
                    <a:cubicBezTo>
                      <a:pt x="65131" y="47009"/>
                      <a:pt x="74486" y="44516"/>
                      <a:pt x="74509" y="34367"/>
                    </a:cubicBezTo>
                    <a:cubicBezTo>
                      <a:pt x="74532" y="24219"/>
                      <a:pt x="70861" y="24838"/>
                      <a:pt x="68203" y="13020"/>
                    </a:cubicBezTo>
                    <a:cubicBezTo>
                      <a:pt x="66134" y="3817"/>
                      <a:pt x="59769" y="0"/>
                      <a:pt x="546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60"/>
              <p:cNvSpPr/>
              <p:nvPr/>
            </p:nvSpPr>
            <p:spPr>
              <a:xfrm>
                <a:off x="4454125" y="2726100"/>
                <a:ext cx="4463197" cy="2417337"/>
              </a:xfrm>
              <a:custGeom>
                <a:avLst/>
                <a:gdLst/>
                <a:ahLst/>
                <a:cxnLst/>
                <a:rect l="l" t="t" r="r" b="b"/>
                <a:pathLst>
                  <a:path w="72019" h="37217" extrusionOk="0">
                    <a:moveTo>
                      <a:pt x="53179" y="0"/>
                    </a:moveTo>
                    <a:cubicBezTo>
                      <a:pt x="52371" y="0"/>
                      <a:pt x="51548" y="99"/>
                      <a:pt x="50717" y="290"/>
                    </a:cubicBezTo>
                    <a:cubicBezTo>
                      <a:pt x="45513" y="1483"/>
                      <a:pt x="42522" y="9504"/>
                      <a:pt x="35118" y="10338"/>
                    </a:cubicBezTo>
                    <a:cubicBezTo>
                      <a:pt x="34572" y="10399"/>
                      <a:pt x="34055" y="10427"/>
                      <a:pt x="33564" y="10427"/>
                    </a:cubicBezTo>
                    <a:cubicBezTo>
                      <a:pt x="29031" y="10427"/>
                      <a:pt x="26654" y="8070"/>
                      <a:pt x="23116" y="8070"/>
                    </a:cubicBezTo>
                    <a:cubicBezTo>
                      <a:pt x="21839" y="8070"/>
                      <a:pt x="20411" y="8377"/>
                      <a:pt x="18675" y="9213"/>
                    </a:cubicBezTo>
                    <a:cubicBezTo>
                      <a:pt x="13322" y="11794"/>
                      <a:pt x="12285" y="15179"/>
                      <a:pt x="12210" y="21131"/>
                    </a:cubicBezTo>
                    <a:cubicBezTo>
                      <a:pt x="12134" y="27068"/>
                      <a:pt x="3842" y="23291"/>
                      <a:pt x="1786" y="27647"/>
                    </a:cubicBezTo>
                    <a:cubicBezTo>
                      <a:pt x="0" y="31427"/>
                      <a:pt x="4754" y="37216"/>
                      <a:pt x="4754" y="37216"/>
                    </a:cubicBezTo>
                    <a:lnTo>
                      <a:pt x="65942" y="37216"/>
                    </a:lnTo>
                    <a:cubicBezTo>
                      <a:pt x="65942" y="37216"/>
                      <a:pt x="71970" y="35247"/>
                      <a:pt x="71994" y="26577"/>
                    </a:cubicBezTo>
                    <a:cubicBezTo>
                      <a:pt x="72018" y="17906"/>
                      <a:pt x="67337" y="22180"/>
                      <a:pt x="64575" y="12084"/>
                    </a:cubicBezTo>
                    <a:cubicBezTo>
                      <a:pt x="62214" y="3452"/>
                      <a:pt x="57946" y="0"/>
                      <a:pt x="53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4" name="Google Shape;994;p60"/>
            <p:cNvSpPr/>
            <p:nvPr/>
          </p:nvSpPr>
          <p:spPr>
            <a:xfrm>
              <a:off x="5403127" y="3106026"/>
              <a:ext cx="1193428" cy="282817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0"/>
            <p:cNvSpPr/>
            <p:nvPr/>
          </p:nvSpPr>
          <p:spPr>
            <a:xfrm>
              <a:off x="586291" y="3029875"/>
              <a:ext cx="1836214" cy="435134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6" name="Google Shape;996;p60"/>
            <p:cNvGrpSpPr/>
            <p:nvPr/>
          </p:nvGrpSpPr>
          <p:grpSpPr>
            <a:xfrm>
              <a:off x="2053550" y="1428167"/>
              <a:ext cx="1631100" cy="3189600"/>
              <a:chOff x="2053550" y="1428167"/>
              <a:chExt cx="1631100" cy="3189600"/>
            </a:xfrm>
          </p:grpSpPr>
          <p:sp>
            <p:nvSpPr>
              <p:cNvPr id="997" name="Google Shape;997;p60"/>
              <p:cNvSpPr/>
              <p:nvPr/>
            </p:nvSpPr>
            <p:spPr>
              <a:xfrm>
                <a:off x="2053550" y="1428167"/>
                <a:ext cx="1631100" cy="3189600"/>
              </a:xfrm>
              <a:prstGeom prst="roundRect">
                <a:avLst>
                  <a:gd name="adj" fmla="val 4781"/>
                </a:avLst>
              </a:prstGeom>
              <a:gradFill>
                <a:gsLst>
                  <a:gs pos="0">
                    <a:schemeClr val="lt1"/>
                  </a:gs>
                  <a:gs pos="100000">
                    <a:schemeClr val="dk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60"/>
              <p:cNvSpPr/>
              <p:nvPr/>
            </p:nvSpPr>
            <p:spPr>
              <a:xfrm>
                <a:off x="2798900" y="4399192"/>
                <a:ext cx="140400" cy="140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60"/>
              <p:cNvSpPr/>
              <p:nvPr/>
            </p:nvSpPr>
            <p:spPr>
              <a:xfrm>
                <a:off x="2723600" y="1542853"/>
                <a:ext cx="291000" cy="450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000" name="Google Shape;1000;p60"/>
            <p:cNvPicPr preferRelativeResize="0"/>
            <p:nvPr/>
          </p:nvPicPr>
          <p:blipFill rotWithShape="1">
            <a:blip r:embed="rId3">
              <a:alphaModFix/>
            </a:blip>
            <a:srcRect l="11316" t="2290" r="58400" b="1053"/>
            <a:stretch/>
          </p:blipFill>
          <p:spPr>
            <a:xfrm>
              <a:off x="2190306" y="1629200"/>
              <a:ext cx="1416493" cy="268887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1" name="Google Shape;1001;p60"/>
            <p:cNvSpPr/>
            <p:nvPr/>
          </p:nvSpPr>
          <p:spPr>
            <a:xfrm>
              <a:off x="4275792" y="3727200"/>
              <a:ext cx="1836138" cy="435134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0"/>
            <p:cNvSpPr/>
            <p:nvPr/>
          </p:nvSpPr>
          <p:spPr>
            <a:xfrm>
              <a:off x="3954667" y="1801949"/>
              <a:ext cx="672967" cy="1586906"/>
            </a:xfrm>
            <a:custGeom>
              <a:avLst/>
              <a:gdLst/>
              <a:ahLst/>
              <a:cxnLst/>
              <a:rect l="l" t="t" r="r" b="b"/>
              <a:pathLst>
                <a:path w="11869" h="26472" extrusionOk="0">
                  <a:moveTo>
                    <a:pt x="3136" y="0"/>
                  </a:moveTo>
                  <a:cubicBezTo>
                    <a:pt x="3136" y="1"/>
                    <a:pt x="3529" y="4229"/>
                    <a:pt x="3824" y="4574"/>
                  </a:cubicBezTo>
                  <a:cubicBezTo>
                    <a:pt x="4120" y="4918"/>
                    <a:pt x="4610" y="5509"/>
                    <a:pt x="4610" y="5509"/>
                  </a:cubicBezTo>
                  <a:lnTo>
                    <a:pt x="4610" y="5985"/>
                  </a:lnTo>
                  <a:cubicBezTo>
                    <a:pt x="4333" y="6152"/>
                    <a:pt x="4161" y="6470"/>
                    <a:pt x="4196" y="6813"/>
                  </a:cubicBezTo>
                  <a:cubicBezTo>
                    <a:pt x="4210" y="6946"/>
                    <a:pt x="4254" y="7069"/>
                    <a:pt x="4319" y="7177"/>
                  </a:cubicBezTo>
                  <a:cubicBezTo>
                    <a:pt x="3857" y="7640"/>
                    <a:pt x="1" y="11513"/>
                    <a:pt x="185" y="11605"/>
                  </a:cubicBezTo>
                  <a:cubicBezTo>
                    <a:pt x="189" y="11607"/>
                    <a:pt x="195" y="11608"/>
                    <a:pt x="202" y="11608"/>
                  </a:cubicBezTo>
                  <a:cubicBezTo>
                    <a:pt x="514" y="11608"/>
                    <a:pt x="3433" y="9483"/>
                    <a:pt x="3578" y="9147"/>
                  </a:cubicBezTo>
                  <a:cubicBezTo>
                    <a:pt x="3725" y="8802"/>
                    <a:pt x="4267" y="8213"/>
                    <a:pt x="4364" y="7967"/>
                  </a:cubicBezTo>
                  <a:cubicBezTo>
                    <a:pt x="4412" y="7848"/>
                    <a:pt x="4527" y="7651"/>
                    <a:pt x="4634" y="7478"/>
                  </a:cubicBezTo>
                  <a:cubicBezTo>
                    <a:pt x="4689" y="7507"/>
                    <a:pt x="4746" y="7531"/>
                    <a:pt x="4807" y="7550"/>
                  </a:cubicBezTo>
                  <a:cubicBezTo>
                    <a:pt x="4623" y="10384"/>
                    <a:pt x="4558" y="26472"/>
                    <a:pt x="4558" y="26472"/>
                  </a:cubicBezTo>
                  <a:lnTo>
                    <a:pt x="6042" y="26472"/>
                  </a:lnTo>
                  <a:lnTo>
                    <a:pt x="5316" y="7545"/>
                  </a:lnTo>
                  <a:cubicBezTo>
                    <a:pt x="5556" y="7469"/>
                    <a:pt x="5745" y="7292"/>
                    <a:pt x="5843" y="7068"/>
                  </a:cubicBezTo>
                  <a:cubicBezTo>
                    <a:pt x="6909" y="7367"/>
                    <a:pt x="10825" y="8470"/>
                    <a:pt x="11309" y="8606"/>
                  </a:cubicBezTo>
                  <a:cubicBezTo>
                    <a:pt x="11485" y="8655"/>
                    <a:pt x="11593" y="8676"/>
                    <a:pt x="11659" y="8676"/>
                  </a:cubicBezTo>
                  <a:cubicBezTo>
                    <a:pt x="11804" y="8676"/>
                    <a:pt x="11755" y="8579"/>
                    <a:pt x="11801" y="8471"/>
                  </a:cubicBezTo>
                  <a:cubicBezTo>
                    <a:pt x="11868" y="8314"/>
                    <a:pt x="8533" y="7127"/>
                    <a:pt x="8196" y="6915"/>
                  </a:cubicBezTo>
                  <a:cubicBezTo>
                    <a:pt x="8060" y="6829"/>
                    <a:pt x="7832" y="6800"/>
                    <a:pt x="7590" y="6800"/>
                  </a:cubicBezTo>
                  <a:cubicBezTo>
                    <a:pt x="7234" y="6800"/>
                    <a:pt x="6847" y="6863"/>
                    <a:pt x="6674" y="6904"/>
                  </a:cubicBezTo>
                  <a:cubicBezTo>
                    <a:pt x="6639" y="6912"/>
                    <a:pt x="6600" y="6915"/>
                    <a:pt x="6557" y="6915"/>
                  </a:cubicBezTo>
                  <a:cubicBezTo>
                    <a:pt x="6355" y="6915"/>
                    <a:pt x="6083" y="6837"/>
                    <a:pt x="5913" y="6781"/>
                  </a:cubicBezTo>
                  <a:cubicBezTo>
                    <a:pt x="5916" y="6733"/>
                    <a:pt x="5915" y="6685"/>
                    <a:pt x="5911" y="6635"/>
                  </a:cubicBezTo>
                  <a:cubicBezTo>
                    <a:pt x="5865" y="6192"/>
                    <a:pt x="5490" y="5862"/>
                    <a:pt x="5054" y="5862"/>
                  </a:cubicBezTo>
                  <a:cubicBezTo>
                    <a:pt x="5032" y="5862"/>
                    <a:pt x="5010" y="5863"/>
                    <a:pt x="4988" y="5865"/>
                  </a:cubicBezTo>
                  <a:cubicBezTo>
                    <a:pt x="4678" y="4760"/>
                    <a:pt x="3352" y="88"/>
                    <a:pt x="3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0"/>
            <p:cNvSpPr/>
            <p:nvPr/>
          </p:nvSpPr>
          <p:spPr>
            <a:xfrm flipH="1">
              <a:off x="4316405" y="2413123"/>
              <a:ext cx="393474" cy="927839"/>
            </a:xfrm>
            <a:custGeom>
              <a:avLst/>
              <a:gdLst/>
              <a:ahLst/>
              <a:cxnLst/>
              <a:rect l="l" t="t" r="r" b="b"/>
              <a:pathLst>
                <a:path w="11869" h="26472" extrusionOk="0">
                  <a:moveTo>
                    <a:pt x="3136" y="0"/>
                  </a:moveTo>
                  <a:cubicBezTo>
                    <a:pt x="3136" y="1"/>
                    <a:pt x="3529" y="4229"/>
                    <a:pt x="3824" y="4574"/>
                  </a:cubicBezTo>
                  <a:cubicBezTo>
                    <a:pt x="4120" y="4918"/>
                    <a:pt x="4610" y="5509"/>
                    <a:pt x="4610" y="5509"/>
                  </a:cubicBezTo>
                  <a:lnTo>
                    <a:pt x="4610" y="5985"/>
                  </a:lnTo>
                  <a:cubicBezTo>
                    <a:pt x="4333" y="6152"/>
                    <a:pt x="4161" y="6470"/>
                    <a:pt x="4196" y="6813"/>
                  </a:cubicBezTo>
                  <a:cubicBezTo>
                    <a:pt x="4210" y="6946"/>
                    <a:pt x="4254" y="7069"/>
                    <a:pt x="4319" y="7177"/>
                  </a:cubicBezTo>
                  <a:cubicBezTo>
                    <a:pt x="3857" y="7640"/>
                    <a:pt x="1" y="11513"/>
                    <a:pt x="185" y="11605"/>
                  </a:cubicBezTo>
                  <a:cubicBezTo>
                    <a:pt x="189" y="11607"/>
                    <a:pt x="195" y="11608"/>
                    <a:pt x="202" y="11608"/>
                  </a:cubicBezTo>
                  <a:cubicBezTo>
                    <a:pt x="514" y="11608"/>
                    <a:pt x="3433" y="9483"/>
                    <a:pt x="3578" y="9147"/>
                  </a:cubicBezTo>
                  <a:cubicBezTo>
                    <a:pt x="3725" y="8802"/>
                    <a:pt x="4267" y="8213"/>
                    <a:pt x="4364" y="7967"/>
                  </a:cubicBezTo>
                  <a:cubicBezTo>
                    <a:pt x="4412" y="7848"/>
                    <a:pt x="4527" y="7651"/>
                    <a:pt x="4634" y="7478"/>
                  </a:cubicBezTo>
                  <a:cubicBezTo>
                    <a:pt x="4689" y="7507"/>
                    <a:pt x="4746" y="7531"/>
                    <a:pt x="4807" y="7550"/>
                  </a:cubicBezTo>
                  <a:cubicBezTo>
                    <a:pt x="4623" y="10384"/>
                    <a:pt x="4558" y="26472"/>
                    <a:pt x="4558" y="26472"/>
                  </a:cubicBezTo>
                  <a:lnTo>
                    <a:pt x="6042" y="26472"/>
                  </a:lnTo>
                  <a:lnTo>
                    <a:pt x="5316" y="7545"/>
                  </a:lnTo>
                  <a:cubicBezTo>
                    <a:pt x="5556" y="7469"/>
                    <a:pt x="5745" y="7292"/>
                    <a:pt x="5843" y="7068"/>
                  </a:cubicBezTo>
                  <a:cubicBezTo>
                    <a:pt x="6909" y="7367"/>
                    <a:pt x="10825" y="8470"/>
                    <a:pt x="11309" y="8606"/>
                  </a:cubicBezTo>
                  <a:cubicBezTo>
                    <a:pt x="11485" y="8655"/>
                    <a:pt x="11593" y="8676"/>
                    <a:pt x="11659" y="8676"/>
                  </a:cubicBezTo>
                  <a:cubicBezTo>
                    <a:pt x="11804" y="8676"/>
                    <a:pt x="11755" y="8579"/>
                    <a:pt x="11801" y="8471"/>
                  </a:cubicBezTo>
                  <a:cubicBezTo>
                    <a:pt x="11868" y="8314"/>
                    <a:pt x="8533" y="7127"/>
                    <a:pt x="8196" y="6915"/>
                  </a:cubicBezTo>
                  <a:cubicBezTo>
                    <a:pt x="8060" y="6829"/>
                    <a:pt x="7832" y="6800"/>
                    <a:pt x="7590" y="6800"/>
                  </a:cubicBezTo>
                  <a:cubicBezTo>
                    <a:pt x="7234" y="6800"/>
                    <a:pt x="6847" y="6863"/>
                    <a:pt x="6674" y="6904"/>
                  </a:cubicBezTo>
                  <a:cubicBezTo>
                    <a:pt x="6639" y="6912"/>
                    <a:pt x="6600" y="6915"/>
                    <a:pt x="6557" y="6915"/>
                  </a:cubicBezTo>
                  <a:cubicBezTo>
                    <a:pt x="6355" y="6915"/>
                    <a:pt x="6083" y="6837"/>
                    <a:pt x="5913" y="6781"/>
                  </a:cubicBezTo>
                  <a:cubicBezTo>
                    <a:pt x="5916" y="6733"/>
                    <a:pt x="5915" y="6685"/>
                    <a:pt x="5911" y="6635"/>
                  </a:cubicBezTo>
                  <a:cubicBezTo>
                    <a:pt x="5865" y="6192"/>
                    <a:pt x="5490" y="5862"/>
                    <a:pt x="5054" y="5862"/>
                  </a:cubicBezTo>
                  <a:cubicBezTo>
                    <a:pt x="5032" y="5862"/>
                    <a:pt x="5010" y="5863"/>
                    <a:pt x="4988" y="5865"/>
                  </a:cubicBezTo>
                  <a:cubicBezTo>
                    <a:pt x="4678" y="4760"/>
                    <a:pt x="3352" y="88"/>
                    <a:pt x="3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9A92BF7-7FE0-4DDD-A151-DF084594F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207" y="37230"/>
            <a:ext cx="7025818" cy="41407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6"/>
          <p:cNvSpPr/>
          <p:nvPr/>
        </p:nvSpPr>
        <p:spPr>
          <a:xfrm rot="10800000" flipH="1">
            <a:off x="6378885" y="128621"/>
            <a:ext cx="3228757" cy="71046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6"/>
          <p:cNvSpPr/>
          <p:nvPr/>
        </p:nvSpPr>
        <p:spPr>
          <a:xfrm flipH="1">
            <a:off x="345437" y="207630"/>
            <a:ext cx="1836902" cy="4352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46"/>
          <p:cNvSpPr/>
          <p:nvPr/>
        </p:nvSpPr>
        <p:spPr>
          <a:xfrm flipH="1">
            <a:off x="7416313" y="261210"/>
            <a:ext cx="2191329" cy="51930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4C5DAD-0D40-47F9-A49C-D3470B03DE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93"/>
          <a:stretch/>
        </p:blipFill>
        <p:spPr>
          <a:xfrm>
            <a:off x="442364" y="918095"/>
            <a:ext cx="7716061" cy="422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171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3"/>
          <p:cNvSpPr/>
          <p:nvPr/>
        </p:nvSpPr>
        <p:spPr>
          <a:xfrm>
            <a:off x="7461423" y="4600641"/>
            <a:ext cx="1600082" cy="3791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53"/>
          <p:cNvSpPr/>
          <p:nvPr/>
        </p:nvSpPr>
        <p:spPr>
          <a:xfrm rot="5400000" flipH="1">
            <a:off x="-1277200" y="209359"/>
            <a:ext cx="3251393" cy="548014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53"/>
          <p:cNvSpPr/>
          <p:nvPr/>
        </p:nvSpPr>
        <p:spPr>
          <a:xfrm>
            <a:off x="622504" y="0"/>
            <a:ext cx="1600082" cy="3791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81949F-B5A3-417C-8D31-A06DEB64B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04" y="483365"/>
            <a:ext cx="8521496" cy="45196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602</TotalTime>
  <Words>216</Words>
  <Application>Microsoft Office PowerPoint</Application>
  <PresentationFormat>On-screen Show (16:9)</PresentationFormat>
  <Paragraphs>40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Montserrat ExtraBold</vt:lpstr>
      <vt:lpstr>Proxima Nova</vt:lpstr>
      <vt:lpstr>Merriweather</vt:lpstr>
      <vt:lpstr>Nunito</vt:lpstr>
      <vt:lpstr>Montserrat</vt:lpstr>
      <vt:lpstr>Nanum Gothic</vt:lpstr>
      <vt:lpstr>Pangolin</vt:lpstr>
      <vt:lpstr>Nunito Medium</vt:lpstr>
      <vt:lpstr>Arial</vt:lpstr>
      <vt:lpstr>Slidesgo Final Pages</vt:lpstr>
      <vt:lpstr>Electric Vehicles Analysis </vt:lpstr>
      <vt:lpstr>Wa-gov--main https://data.wa.gov/Transportation/Electric-Vehicle-Population-Data/f6w7-q2d2/data  WHData.gov-- https://catalog.data.gov/dataset/electric-vehicle-population-data</vt:lpstr>
      <vt:lpstr>Sheets &amp; DashboardsTENTS</vt:lpstr>
      <vt:lpstr>Sheets &amp; DashboardsTENTS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go to the Tableau Workbooks….ESS</vt:lpstr>
      <vt:lpstr>GO Green!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 Vehicle Populations</dc:title>
  <dc:creator>Checkout</dc:creator>
  <cp:lastModifiedBy>Checkout</cp:lastModifiedBy>
  <cp:revision>29</cp:revision>
  <dcterms:modified xsi:type="dcterms:W3CDTF">2023-12-07T10:30:56Z</dcterms:modified>
</cp:coreProperties>
</file>